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90" r:id="rId3"/>
    <p:sldId id="291" r:id="rId4"/>
    <p:sldId id="284" r:id="rId5"/>
    <p:sldId id="275" r:id="rId6"/>
    <p:sldId id="261" r:id="rId7"/>
    <p:sldId id="264" r:id="rId8"/>
    <p:sldId id="265" r:id="rId9"/>
    <p:sldId id="281" r:id="rId10"/>
    <p:sldId id="266" r:id="rId11"/>
    <p:sldId id="271" r:id="rId12"/>
    <p:sldId id="272" r:id="rId13"/>
    <p:sldId id="273" r:id="rId14"/>
    <p:sldId id="274" r:id="rId15"/>
    <p:sldId id="293" r:id="rId16"/>
    <p:sldId id="294" r:id="rId17"/>
    <p:sldId id="297" r:id="rId18"/>
    <p:sldId id="295" r:id="rId19"/>
    <p:sldId id="296" r:id="rId20"/>
    <p:sldId id="292" r:id="rId21"/>
    <p:sldId id="289"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FFFF66"/>
    <a:srgbClr val="0070C0"/>
    <a:srgbClr val="E1050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235" autoAdjust="0"/>
  </p:normalViewPr>
  <p:slideViewPr>
    <p:cSldViewPr>
      <p:cViewPr varScale="1">
        <p:scale>
          <a:sx n="77" d="100"/>
          <a:sy n="77" d="100"/>
        </p:scale>
        <p:origin x="-63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2B6512-45DC-4395-807E-A920F29B0B67}" type="doc">
      <dgm:prSet loTypeId="urn:microsoft.com/office/officeart/2005/8/layout/cycle5" loCatId="cycle" qsTypeId="urn:microsoft.com/office/officeart/2005/8/quickstyle/3d2" qsCatId="3D" csTypeId="urn:microsoft.com/office/officeart/2005/8/colors/colorful1" csCatId="colorful" phldr="1"/>
      <dgm:spPr/>
      <dgm:t>
        <a:bodyPr/>
        <a:lstStyle/>
        <a:p>
          <a:endParaRPr lang="en-US"/>
        </a:p>
      </dgm:t>
    </dgm:pt>
    <dgm:pt modelId="{B9665755-96B2-4559-8C50-1CA1CECF363D}">
      <dgm:prSet phldrT="[Text]"/>
      <dgm:spPr/>
      <dgm:t>
        <a:bodyPr/>
        <a:lstStyle/>
        <a:p>
          <a:r>
            <a:rPr lang="en-US" dirty="0" smtClean="0"/>
            <a:t>Plan</a:t>
          </a:r>
          <a:endParaRPr lang="en-US" dirty="0"/>
        </a:p>
      </dgm:t>
    </dgm:pt>
    <dgm:pt modelId="{6E911566-EBAE-4E7C-B378-F074BE5013C5}" type="parTrans" cxnId="{C371913F-80ED-4CC2-B83D-77E000FB9377}">
      <dgm:prSet/>
      <dgm:spPr/>
      <dgm:t>
        <a:bodyPr/>
        <a:lstStyle/>
        <a:p>
          <a:endParaRPr lang="en-US"/>
        </a:p>
      </dgm:t>
    </dgm:pt>
    <dgm:pt modelId="{70F6B5CD-0CCD-4F48-9BDA-D89E3BE321F3}" type="sibTrans" cxnId="{C371913F-80ED-4CC2-B83D-77E000FB9377}">
      <dgm:prSet/>
      <dgm:spPr/>
      <dgm:t>
        <a:bodyPr/>
        <a:lstStyle/>
        <a:p>
          <a:endParaRPr lang="en-US"/>
        </a:p>
      </dgm:t>
    </dgm:pt>
    <dgm:pt modelId="{6C4AADBF-7789-4AAB-862B-63466849908B}">
      <dgm:prSet phldrT="[Text]"/>
      <dgm:spPr/>
      <dgm:t>
        <a:bodyPr/>
        <a:lstStyle/>
        <a:p>
          <a:r>
            <a:rPr lang="en-US" dirty="0" smtClean="0"/>
            <a:t>Do</a:t>
          </a:r>
          <a:endParaRPr lang="en-US" dirty="0"/>
        </a:p>
      </dgm:t>
    </dgm:pt>
    <dgm:pt modelId="{827326C2-CF03-425C-BC14-81B47F4EA039}" type="parTrans" cxnId="{E6621C49-D8CD-4774-A95F-7DED4B80A0E5}">
      <dgm:prSet/>
      <dgm:spPr/>
      <dgm:t>
        <a:bodyPr/>
        <a:lstStyle/>
        <a:p>
          <a:endParaRPr lang="en-US"/>
        </a:p>
      </dgm:t>
    </dgm:pt>
    <dgm:pt modelId="{5BD7F370-4E7C-4625-B90B-5FA19EBA9E11}" type="sibTrans" cxnId="{E6621C49-D8CD-4774-A95F-7DED4B80A0E5}">
      <dgm:prSet/>
      <dgm:spPr/>
      <dgm:t>
        <a:bodyPr/>
        <a:lstStyle/>
        <a:p>
          <a:endParaRPr lang="en-US"/>
        </a:p>
      </dgm:t>
    </dgm:pt>
    <dgm:pt modelId="{C8B19AC8-B1EB-4C61-B342-FBC817B5895E}">
      <dgm:prSet phldrT="[Text]"/>
      <dgm:spPr/>
      <dgm:t>
        <a:bodyPr/>
        <a:lstStyle/>
        <a:p>
          <a:r>
            <a:rPr lang="en-US" dirty="0" smtClean="0"/>
            <a:t>Study</a:t>
          </a:r>
          <a:endParaRPr lang="en-US" dirty="0"/>
        </a:p>
      </dgm:t>
    </dgm:pt>
    <dgm:pt modelId="{90B702C8-7A37-4583-8747-91BF1A646E93}" type="parTrans" cxnId="{6A47A0E1-A5DE-4181-9C43-C53F32664F52}">
      <dgm:prSet/>
      <dgm:spPr/>
      <dgm:t>
        <a:bodyPr/>
        <a:lstStyle/>
        <a:p>
          <a:endParaRPr lang="en-US"/>
        </a:p>
      </dgm:t>
    </dgm:pt>
    <dgm:pt modelId="{2F346AA6-29A5-413C-88FC-A6C702F73CB2}" type="sibTrans" cxnId="{6A47A0E1-A5DE-4181-9C43-C53F32664F52}">
      <dgm:prSet/>
      <dgm:spPr/>
      <dgm:t>
        <a:bodyPr/>
        <a:lstStyle/>
        <a:p>
          <a:endParaRPr lang="en-US"/>
        </a:p>
      </dgm:t>
    </dgm:pt>
    <dgm:pt modelId="{B9B2EC3E-AE1B-40EE-98D4-2E9652341768}">
      <dgm:prSet phldrT="[Text]"/>
      <dgm:spPr/>
      <dgm:t>
        <a:bodyPr/>
        <a:lstStyle/>
        <a:p>
          <a:r>
            <a:rPr lang="en-US" dirty="0" smtClean="0"/>
            <a:t>Act</a:t>
          </a:r>
          <a:endParaRPr lang="en-US" dirty="0"/>
        </a:p>
      </dgm:t>
    </dgm:pt>
    <dgm:pt modelId="{33BC12D4-4835-41E8-865C-463585A790E7}" type="parTrans" cxnId="{A529BC75-D70B-4B85-AA2F-CFEB56DD46FA}">
      <dgm:prSet/>
      <dgm:spPr/>
      <dgm:t>
        <a:bodyPr/>
        <a:lstStyle/>
        <a:p>
          <a:endParaRPr lang="en-US"/>
        </a:p>
      </dgm:t>
    </dgm:pt>
    <dgm:pt modelId="{467D3F69-5668-447E-A50B-4954C24AD0BC}" type="sibTrans" cxnId="{A529BC75-D70B-4B85-AA2F-CFEB56DD46FA}">
      <dgm:prSet/>
      <dgm:spPr/>
      <dgm:t>
        <a:bodyPr/>
        <a:lstStyle/>
        <a:p>
          <a:endParaRPr lang="en-US"/>
        </a:p>
      </dgm:t>
    </dgm:pt>
    <dgm:pt modelId="{83EB7E7F-6943-4F1F-BBDB-513CE135ACBB}" type="pres">
      <dgm:prSet presAssocID="{2D2B6512-45DC-4395-807E-A920F29B0B67}" presName="cycle" presStyleCnt="0">
        <dgm:presLayoutVars>
          <dgm:dir/>
          <dgm:resizeHandles val="exact"/>
        </dgm:presLayoutVars>
      </dgm:prSet>
      <dgm:spPr/>
      <dgm:t>
        <a:bodyPr/>
        <a:lstStyle/>
        <a:p>
          <a:endParaRPr lang="en-US"/>
        </a:p>
      </dgm:t>
    </dgm:pt>
    <dgm:pt modelId="{CD3DAF0A-9A07-43FC-B1F3-E0588B981FC7}" type="pres">
      <dgm:prSet presAssocID="{B9665755-96B2-4559-8C50-1CA1CECF363D}" presName="node" presStyleLbl="node1" presStyleIdx="0" presStyleCnt="4">
        <dgm:presLayoutVars>
          <dgm:bulletEnabled val="1"/>
        </dgm:presLayoutVars>
      </dgm:prSet>
      <dgm:spPr/>
      <dgm:t>
        <a:bodyPr/>
        <a:lstStyle/>
        <a:p>
          <a:endParaRPr lang="en-US"/>
        </a:p>
      </dgm:t>
    </dgm:pt>
    <dgm:pt modelId="{A1A44740-ADCD-4A45-ADA3-C785895A55EC}" type="pres">
      <dgm:prSet presAssocID="{B9665755-96B2-4559-8C50-1CA1CECF363D}" presName="spNode" presStyleCnt="0"/>
      <dgm:spPr/>
    </dgm:pt>
    <dgm:pt modelId="{897FD62A-7768-4CA3-AB89-942A45F2DDC6}" type="pres">
      <dgm:prSet presAssocID="{70F6B5CD-0CCD-4F48-9BDA-D89E3BE321F3}" presName="sibTrans" presStyleLbl="sibTrans1D1" presStyleIdx="0" presStyleCnt="4"/>
      <dgm:spPr/>
      <dgm:t>
        <a:bodyPr/>
        <a:lstStyle/>
        <a:p>
          <a:endParaRPr lang="en-US"/>
        </a:p>
      </dgm:t>
    </dgm:pt>
    <dgm:pt modelId="{3D385594-E8D2-472A-8A46-CF8C9F7EB330}" type="pres">
      <dgm:prSet presAssocID="{6C4AADBF-7789-4AAB-862B-63466849908B}" presName="node" presStyleLbl="node1" presStyleIdx="1" presStyleCnt="4">
        <dgm:presLayoutVars>
          <dgm:bulletEnabled val="1"/>
        </dgm:presLayoutVars>
      </dgm:prSet>
      <dgm:spPr/>
      <dgm:t>
        <a:bodyPr/>
        <a:lstStyle/>
        <a:p>
          <a:endParaRPr lang="en-US"/>
        </a:p>
      </dgm:t>
    </dgm:pt>
    <dgm:pt modelId="{EC711069-EDB3-46E1-890F-4ABCEC16D546}" type="pres">
      <dgm:prSet presAssocID="{6C4AADBF-7789-4AAB-862B-63466849908B}" presName="spNode" presStyleCnt="0"/>
      <dgm:spPr/>
    </dgm:pt>
    <dgm:pt modelId="{81416E21-85C0-4A7E-888A-84F79ED1ABCD}" type="pres">
      <dgm:prSet presAssocID="{5BD7F370-4E7C-4625-B90B-5FA19EBA9E11}" presName="sibTrans" presStyleLbl="sibTrans1D1" presStyleIdx="1" presStyleCnt="4"/>
      <dgm:spPr/>
      <dgm:t>
        <a:bodyPr/>
        <a:lstStyle/>
        <a:p>
          <a:endParaRPr lang="en-US"/>
        </a:p>
      </dgm:t>
    </dgm:pt>
    <dgm:pt modelId="{25DA2646-A689-4A35-BFDC-C523E091CAD1}" type="pres">
      <dgm:prSet presAssocID="{C8B19AC8-B1EB-4C61-B342-FBC817B5895E}" presName="node" presStyleLbl="node1" presStyleIdx="2" presStyleCnt="4">
        <dgm:presLayoutVars>
          <dgm:bulletEnabled val="1"/>
        </dgm:presLayoutVars>
      </dgm:prSet>
      <dgm:spPr/>
      <dgm:t>
        <a:bodyPr/>
        <a:lstStyle/>
        <a:p>
          <a:endParaRPr lang="en-US"/>
        </a:p>
      </dgm:t>
    </dgm:pt>
    <dgm:pt modelId="{C5DE9D1F-F400-4301-BF13-D835AA7BF7B5}" type="pres">
      <dgm:prSet presAssocID="{C8B19AC8-B1EB-4C61-B342-FBC817B5895E}" presName="spNode" presStyleCnt="0"/>
      <dgm:spPr/>
    </dgm:pt>
    <dgm:pt modelId="{C45A9151-06F1-41F4-8702-957D07C9A133}" type="pres">
      <dgm:prSet presAssocID="{2F346AA6-29A5-413C-88FC-A6C702F73CB2}" presName="sibTrans" presStyleLbl="sibTrans1D1" presStyleIdx="2" presStyleCnt="4"/>
      <dgm:spPr/>
      <dgm:t>
        <a:bodyPr/>
        <a:lstStyle/>
        <a:p>
          <a:endParaRPr lang="en-US"/>
        </a:p>
      </dgm:t>
    </dgm:pt>
    <dgm:pt modelId="{C9E3C891-5183-40B6-BA39-E36F262DB0FE}" type="pres">
      <dgm:prSet presAssocID="{B9B2EC3E-AE1B-40EE-98D4-2E9652341768}" presName="node" presStyleLbl="node1" presStyleIdx="3" presStyleCnt="4">
        <dgm:presLayoutVars>
          <dgm:bulletEnabled val="1"/>
        </dgm:presLayoutVars>
      </dgm:prSet>
      <dgm:spPr/>
      <dgm:t>
        <a:bodyPr/>
        <a:lstStyle/>
        <a:p>
          <a:endParaRPr lang="en-US"/>
        </a:p>
      </dgm:t>
    </dgm:pt>
    <dgm:pt modelId="{4AD20D39-C429-425E-87B0-6972C7D3039A}" type="pres">
      <dgm:prSet presAssocID="{B9B2EC3E-AE1B-40EE-98D4-2E9652341768}" presName="spNode" presStyleCnt="0"/>
      <dgm:spPr/>
    </dgm:pt>
    <dgm:pt modelId="{DF82D2A6-6D1E-470C-810A-D6B453EAC633}" type="pres">
      <dgm:prSet presAssocID="{467D3F69-5668-447E-A50B-4954C24AD0BC}" presName="sibTrans" presStyleLbl="sibTrans1D1" presStyleIdx="3" presStyleCnt="4"/>
      <dgm:spPr/>
      <dgm:t>
        <a:bodyPr/>
        <a:lstStyle/>
        <a:p>
          <a:endParaRPr lang="en-US"/>
        </a:p>
      </dgm:t>
    </dgm:pt>
  </dgm:ptLst>
  <dgm:cxnLst>
    <dgm:cxn modelId="{6A9A5158-F5B0-4D61-A21D-7600F99A3648}" type="presOf" srcId="{B9B2EC3E-AE1B-40EE-98D4-2E9652341768}" destId="{C9E3C891-5183-40B6-BA39-E36F262DB0FE}" srcOrd="0" destOrd="0" presId="urn:microsoft.com/office/officeart/2005/8/layout/cycle5"/>
    <dgm:cxn modelId="{9FA87E1D-DA1F-46D3-BC59-3BC74CBDD01F}" type="presOf" srcId="{6C4AADBF-7789-4AAB-862B-63466849908B}" destId="{3D385594-E8D2-472A-8A46-CF8C9F7EB330}" srcOrd="0" destOrd="0" presId="urn:microsoft.com/office/officeart/2005/8/layout/cycle5"/>
    <dgm:cxn modelId="{D199ECE8-094E-48B3-8ED0-73628F79DB95}" type="presOf" srcId="{B9665755-96B2-4559-8C50-1CA1CECF363D}" destId="{CD3DAF0A-9A07-43FC-B1F3-E0588B981FC7}" srcOrd="0" destOrd="0" presId="urn:microsoft.com/office/officeart/2005/8/layout/cycle5"/>
    <dgm:cxn modelId="{058A5B64-6AA7-4042-B7C9-38BCAA8AE7C0}" type="presOf" srcId="{C8B19AC8-B1EB-4C61-B342-FBC817B5895E}" destId="{25DA2646-A689-4A35-BFDC-C523E091CAD1}" srcOrd="0" destOrd="0" presId="urn:microsoft.com/office/officeart/2005/8/layout/cycle5"/>
    <dgm:cxn modelId="{E6621C49-D8CD-4774-A95F-7DED4B80A0E5}" srcId="{2D2B6512-45DC-4395-807E-A920F29B0B67}" destId="{6C4AADBF-7789-4AAB-862B-63466849908B}" srcOrd="1" destOrd="0" parTransId="{827326C2-CF03-425C-BC14-81B47F4EA039}" sibTransId="{5BD7F370-4E7C-4625-B90B-5FA19EBA9E11}"/>
    <dgm:cxn modelId="{7B5598FA-E3A1-4165-9E19-244E225B571B}" type="presOf" srcId="{2D2B6512-45DC-4395-807E-A920F29B0B67}" destId="{83EB7E7F-6943-4F1F-BBDB-513CE135ACBB}" srcOrd="0" destOrd="0" presId="urn:microsoft.com/office/officeart/2005/8/layout/cycle5"/>
    <dgm:cxn modelId="{A529BC75-D70B-4B85-AA2F-CFEB56DD46FA}" srcId="{2D2B6512-45DC-4395-807E-A920F29B0B67}" destId="{B9B2EC3E-AE1B-40EE-98D4-2E9652341768}" srcOrd="3" destOrd="0" parTransId="{33BC12D4-4835-41E8-865C-463585A790E7}" sibTransId="{467D3F69-5668-447E-A50B-4954C24AD0BC}"/>
    <dgm:cxn modelId="{2942637F-B042-4BCC-B842-5DF305731142}" type="presOf" srcId="{5BD7F370-4E7C-4625-B90B-5FA19EBA9E11}" destId="{81416E21-85C0-4A7E-888A-84F79ED1ABCD}" srcOrd="0" destOrd="0" presId="urn:microsoft.com/office/officeart/2005/8/layout/cycle5"/>
    <dgm:cxn modelId="{8D684F2C-8B2D-48DE-8BF1-4327040CA516}" type="presOf" srcId="{467D3F69-5668-447E-A50B-4954C24AD0BC}" destId="{DF82D2A6-6D1E-470C-810A-D6B453EAC633}" srcOrd="0" destOrd="0" presId="urn:microsoft.com/office/officeart/2005/8/layout/cycle5"/>
    <dgm:cxn modelId="{BD805EAC-32DA-44E7-BBB2-112FA467CA53}" type="presOf" srcId="{2F346AA6-29A5-413C-88FC-A6C702F73CB2}" destId="{C45A9151-06F1-41F4-8702-957D07C9A133}" srcOrd="0" destOrd="0" presId="urn:microsoft.com/office/officeart/2005/8/layout/cycle5"/>
    <dgm:cxn modelId="{C371913F-80ED-4CC2-B83D-77E000FB9377}" srcId="{2D2B6512-45DC-4395-807E-A920F29B0B67}" destId="{B9665755-96B2-4559-8C50-1CA1CECF363D}" srcOrd="0" destOrd="0" parTransId="{6E911566-EBAE-4E7C-B378-F074BE5013C5}" sibTransId="{70F6B5CD-0CCD-4F48-9BDA-D89E3BE321F3}"/>
    <dgm:cxn modelId="{3E855304-F4A2-463D-B059-E908F01BC8C4}" type="presOf" srcId="{70F6B5CD-0CCD-4F48-9BDA-D89E3BE321F3}" destId="{897FD62A-7768-4CA3-AB89-942A45F2DDC6}" srcOrd="0" destOrd="0" presId="urn:microsoft.com/office/officeart/2005/8/layout/cycle5"/>
    <dgm:cxn modelId="{6A47A0E1-A5DE-4181-9C43-C53F32664F52}" srcId="{2D2B6512-45DC-4395-807E-A920F29B0B67}" destId="{C8B19AC8-B1EB-4C61-B342-FBC817B5895E}" srcOrd="2" destOrd="0" parTransId="{90B702C8-7A37-4583-8747-91BF1A646E93}" sibTransId="{2F346AA6-29A5-413C-88FC-A6C702F73CB2}"/>
    <dgm:cxn modelId="{0526F57B-B920-480C-A2D1-1C70EBB4F1F5}" type="presParOf" srcId="{83EB7E7F-6943-4F1F-BBDB-513CE135ACBB}" destId="{CD3DAF0A-9A07-43FC-B1F3-E0588B981FC7}" srcOrd="0" destOrd="0" presId="urn:microsoft.com/office/officeart/2005/8/layout/cycle5"/>
    <dgm:cxn modelId="{276C7FD1-580F-4F46-A5E3-85A20894DCC6}" type="presParOf" srcId="{83EB7E7F-6943-4F1F-BBDB-513CE135ACBB}" destId="{A1A44740-ADCD-4A45-ADA3-C785895A55EC}" srcOrd="1" destOrd="0" presId="urn:microsoft.com/office/officeart/2005/8/layout/cycle5"/>
    <dgm:cxn modelId="{54AD9563-8518-4C5B-80E5-5E7C9A678609}" type="presParOf" srcId="{83EB7E7F-6943-4F1F-BBDB-513CE135ACBB}" destId="{897FD62A-7768-4CA3-AB89-942A45F2DDC6}" srcOrd="2" destOrd="0" presId="urn:microsoft.com/office/officeart/2005/8/layout/cycle5"/>
    <dgm:cxn modelId="{BA5D4BBC-5D2E-4472-A36B-7F7A819D3740}" type="presParOf" srcId="{83EB7E7F-6943-4F1F-BBDB-513CE135ACBB}" destId="{3D385594-E8D2-472A-8A46-CF8C9F7EB330}" srcOrd="3" destOrd="0" presId="urn:microsoft.com/office/officeart/2005/8/layout/cycle5"/>
    <dgm:cxn modelId="{C81706E6-1A99-4330-9C97-C4955E46E734}" type="presParOf" srcId="{83EB7E7F-6943-4F1F-BBDB-513CE135ACBB}" destId="{EC711069-EDB3-46E1-890F-4ABCEC16D546}" srcOrd="4" destOrd="0" presId="urn:microsoft.com/office/officeart/2005/8/layout/cycle5"/>
    <dgm:cxn modelId="{425DAAFB-C62D-4537-81FA-7BF9E3A83877}" type="presParOf" srcId="{83EB7E7F-6943-4F1F-BBDB-513CE135ACBB}" destId="{81416E21-85C0-4A7E-888A-84F79ED1ABCD}" srcOrd="5" destOrd="0" presId="urn:microsoft.com/office/officeart/2005/8/layout/cycle5"/>
    <dgm:cxn modelId="{0AB0AF44-0986-4C57-915D-D2625A664E16}" type="presParOf" srcId="{83EB7E7F-6943-4F1F-BBDB-513CE135ACBB}" destId="{25DA2646-A689-4A35-BFDC-C523E091CAD1}" srcOrd="6" destOrd="0" presId="urn:microsoft.com/office/officeart/2005/8/layout/cycle5"/>
    <dgm:cxn modelId="{61932401-E5B9-4D75-8436-D19ACADE342D}" type="presParOf" srcId="{83EB7E7F-6943-4F1F-BBDB-513CE135ACBB}" destId="{C5DE9D1F-F400-4301-BF13-D835AA7BF7B5}" srcOrd="7" destOrd="0" presId="urn:microsoft.com/office/officeart/2005/8/layout/cycle5"/>
    <dgm:cxn modelId="{8E4EE7ED-2AFE-46FA-B287-DD9FAACB2EA3}" type="presParOf" srcId="{83EB7E7F-6943-4F1F-BBDB-513CE135ACBB}" destId="{C45A9151-06F1-41F4-8702-957D07C9A133}" srcOrd="8" destOrd="0" presId="urn:microsoft.com/office/officeart/2005/8/layout/cycle5"/>
    <dgm:cxn modelId="{75A855A4-CB22-4CD0-83D5-B2209B979DD2}" type="presParOf" srcId="{83EB7E7F-6943-4F1F-BBDB-513CE135ACBB}" destId="{C9E3C891-5183-40B6-BA39-E36F262DB0FE}" srcOrd="9" destOrd="0" presId="urn:microsoft.com/office/officeart/2005/8/layout/cycle5"/>
    <dgm:cxn modelId="{D237988A-0D91-41FA-A1EA-EF19FF2BF4E7}" type="presParOf" srcId="{83EB7E7F-6943-4F1F-BBDB-513CE135ACBB}" destId="{4AD20D39-C429-425E-87B0-6972C7D3039A}" srcOrd="10" destOrd="0" presId="urn:microsoft.com/office/officeart/2005/8/layout/cycle5"/>
    <dgm:cxn modelId="{880E7DC8-0ED3-444B-9DC8-197A417A59FE}" type="presParOf" srcId="{83EB7E7F-6943-4F1F-BBDB-513CE135ACBB}" destId="{DF82D2A6-6D1E-470C-810A-D6B453EAC633}" srcOrd="11" destOrd="0" presId="urn:microsoft.com/office/officeart/2005/8/layout/cycle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351A77-2719-4CCB-A074-2334F1D52975}" type="doc">
      <dgm:prSet loTypeId="urn:microsoft.com/office/officeart/2005/8/layout/hierarchy4" loCatId="list" qsTypeId="urn:microsoft.com/office/officeart/2005/8/quickstyle/simple2" qsCatId="simple" csTypeId="urn:microsoft.com/office/officeart/2005/8/colors/accent1_2" csCatId="accent1" phldr="1"/>
      <dgm:spPr/>
      <dgm:t>
        <a:bodyPr/>
        <a:lstStyle/>
        <a:p>
          <a:endParaRPr lang="en-US"/>
        </a:p>
      </dgm:t>
    </dgm:pt>
    <dgm:pt modelId="{93B9045B-F944-4527-8D28-2EC10D625F99}">
      <dgm:prSet phldrT="[Text]" custT="1">
        <dgm:style>
          <a:lnRef idx="2">
            <a:schemeClr val="accent1">
              <a:shade val="50000"/>
            </a:schemeClr>
          </a:lnRef>
          <a:fillRef idx="1">
            <a:schemeClr val="accent1"/>
          </a:fillRef>
          <a:effectRef idx="0">
            <a:schemeClr val="accent1"/>
          </a:effectRef>
          <a:fontRef idx="minor">
            <a:schemeClr val="lt1"/>
          </a:fontRef>
        </dgm:style>
      </dgm:prSet>
      <dgm:spPr>
        <a:xfrm>
          <a:off x="1727213" y="1073806"/>
          <a:ext cx="2489172" cy="2489172"/>
        </a:xfrm>
      </dgm:spPr>
      <dgm:t>
        <a:bodyPr/>
        <a:lstStyle/>
        <a:p>
          <a:r>
            <a:rPr lang="en-US" sz="2800" b="1" dirty="0" smtClean="0">
              <a:latin typeface="Palatino Linotype" pitchFamily="18" charset="0"/>
              <a:ea typeface="+mn-ea"/>
              <a:cs typeface="Arial" pitchFamily="34" charset="0"/>
            </a:rPr>
            <a:t>One Student-Centered SMART Goal</a:t>
          </a:r>
        </a:p>
        <a:p>
          <a:r>
            <a:rPr lang="en-US" sz="2400" dirty="0" smtClean="0">
              <a:latin typeface="Palatino Linotype" pitchFamily="18" charset="0"/>
              <a:ea typeface="+mn-ea"/>
              <a:cs typeface="Arial" pitchFamily="34" charset="0"/>
            </a:rPr>
            <a:t>By </a:t>
          </a:r>
          <a:r>
            <a:rPr lang="en-US" sz="2400" b="1" u="sng" dirty="0" smtClean="0">
              <a:latin typeface="Palatino Linotype" pitchFamily="18" charset="0"/>
              <a:ea typeface="+mn-ea"/>
              <a:cs typeface="Arial" pitchFamily="34" charset="0"/>
            </a:rPr>
            <a:t>2025</a:t>
          </a:r>
          <a:r>
            <a:rPr lang="en-US" sz="2400" dirty="0" smtClean="0">
              <a:latin typeface="Palatino Linotype" pitchFamily="18" charset="0"/>
              <a:ea typeface="+mn-ea"/>
              <a:cs typeface="Arial" pitchFamily="34" charset="0"/>
            </a:rPr>
            <a:t>, </a:t>
          </a:r>
          <a:r>
            <a:rPr lang="en-US" sz="2400" b="1" dirty="0" smtClean="0">
              <a:latin typeface="Palatino Linotype" pitchFamily="18" charset="0"/>
              <a:ea typeface="+mn-ea"/>
              <a:cs typeface="Arial" pitchFamily="34" charset="0"/>
            </a:rPr>
            <a:t>97 % or more </a:t>
          </a:r>
          <a:r>
            <a:rPr lang="en-US" sz="2400" dirty="0" smtClean="0">
              <a:latin typeface="Palatino Linotype" pitchFamily="18" charset="0"/>
              <a:ea typeface="+mn-ea"/>
              <a:cs typeface="Arial" pitchFamily="34" charset="0"/>
            </a:rPr>
            <a:t>of students will graduate having mastered the </a:t>
          </a:r>
          <a:r>
            <a:rPr lang="en-US" sz="2400" b="1" u="sng" dirty="0" smtClean="0">
              <a:solidFill>
                <a:schemeClr val="bg1"/>
              </a:solidFill>
              <a:latin typeface="Palatino Linotype" pitchFamily="18" charset="0"/>
              <a:ea typeface="+mn-ea"/>
              <a:cs typeface="Arial" pitchFamily="34" charset="0"/>
            </a:rPr>
            <a:t>lifelong-learning</a:t>
          </a:r>
          <a:r>
            <a:rPr lang="en-US" sz="2400" dirty="0" smtClean="0">
              <a:latin typeface="Palatino Linotype" pitchFamily="18" charset="0"/>
              <a:ea typeface="+mn-ea"/>
              <a:cs typeface="Arial" pitchFamily="34" charset="0"/>
            </a:rPr>
            <a:t> skills they need to succeed as 21</a:t>
          </a:r>
          <a:r>
            <a:rPr lang="en-US" sz="2400" baseline="30000" dirty="0" smtClean="0">
              <a:latin typeface="Palatino Linotype" pitchFamily="18" charset="0"/>
              <a:ea typeface="+mn-ea"/>
              <a:cs typeface="Arial" pitchFamily="34" charset="0"/>
            </a:rPr>
            <a:t>st </a:t>
          </a:r>
          <a:r>
            <a:rPr lang="en-US" sz="2400" baseline="0" dirty="0" smtClean="0">
              <a:latin typeface="Palatino Linotype" pitchFamily="18" charset="0"/>
              <a:ea typeface="+mn-ea"/>
              <a:cs typeface="Arial" pitchFamily="34" charset="0"/>
            </a:rPr>
            <a:t>century</a:t>
          </a:r>
          <a:r>
            <a:rPr lang="en-US" sz="2400" baseline="30000" dirty="0" smtClean="0">
              <a:latin typeface="Palatino Linotype" pitchFamily="18" charset="0"/>
              <a:ea typeface="+mn-ea"/>
              <a:cs typeface="Arial" pitchFamily="34" charset="0"/>
            </a:rPr>
            <a:t> </a:t>
          </a:r>
          <a:r>
            <a:rPr lang="en-US" sz="2400" baseline="0" dirty="0" smtClean="0">
              <a:latin typeface="Palatino Linotype" pitchFamily="18" charset="0"/>
              <a:ea typeface="+mn-ea"/>
              <a:cs typeface="Arial" pitchFamily="34" charset="0"/>
            </a:rPr>
            <a:t>learners, workers, and citizens.</a:t>
          </a:r>
          <a:endParaRPr lang="en-US" sz="3200" dirty="0">
            <a:latin typeface="Palatino Linotype" pitchFamily="18" charset="0"/>
            <a:ea typeface="+mn-ea"/>
            <a:cs typeface="Arial" pitchFamily="34" charset="0"/>
          </a:endParaRPr>
        </a:p>
      </dgm:t>
    </dgm:pt>
    <dgm:pt modelId="{38F78F39-85BC-489B-955E-AC612722CA6A}" type="parTrans" cxnId="{FB3E6F6A-4084-407D-B86B-B7BE01210A7B}">
      <dgm:prSet/>
      <dgm:spPr/>
      <dgm:t>
        <a:bodyPr/>
        <a:lstStyle/>
        <a:p>
          <a:endParaRPr lang="en-US"/>
        </a:p>
      </dgm:t>
    </dgm:pt>
    <dgm:pt modelId="{F1EF01B0-1D48-4BD7-A275-5CEBF5010B06}" type="sibTrans" cxnId="{FB3E6F6A-4084-407D-B86B-B7BE01210A7B}">
      <dgm:prSet/>
      <dgm:spPr/>
      <dgm:t>
        <a:bodyPr/>
        <a:lstStyle/>
        <a:p>
          <a:endParaRPr lang="en-US"/>
        </a:p>
      </dgm:t>
    </dgm:pt>
    <dgm:pt modelId="{0918BFBD-1D91-4EC3-926D-AE87080A245D}">
      <dgm:prSet phldrT="[Text]">
        <dgm:style>
          <a:lnRef idx="2">
            <a:schemeClr val="accent6">
              <a:shade val="50000"/>
            </a:schemeClr>
          </a:lnRef>
          <a:fillRef idx="1">
            <a:schemeClr val="accent6"/>
          </a:fillRef>
          <a:effectRef idx="0">
            <a:schemeClr val="accent6"/>
          </a:effectRef>
          <a:fontRef idx="minor">
            <a:schemeClr val="lt1"/>
          </a:fontRef>
        </dgm:style>
      </dgm:prSet>
      <dgm:spPr>
        <a:xfrm>
          <a:off x="2349506" y="76796"/>
          <a:ext cx="1244586" cy="1244586"/>
        </a:xfrm>
      </dgm:spPr>
      <dgm:t>
        <a:bodyPr/>
        <a:lstStyle/>
        <a:p>
          <a:r>
            <a:rPr lang="en-US" b="1" dirty="0" smtClean="0">
              <a:latin typeface="Palatino Linotype" pitchFamily="18" charset="0"/>
              <a:ea typeface="+mn-ea"/>
              <a:cs typeface="Arial" pitchFamily="34" charset="0"/>
            </a:rPr>
            <a:t>Objective 1</a:t>
          </a:r>
        </a:p>
        <a:p>
          <a:r>
            <a:rPr lang="en-US" b="1" i="1" dirty="0" smtClean="0">
              <a:latin typeface="Palatino Linotype" pitchFamily="18" charset="0"/>
              <a:ea typeface="+mn-ea"/>
              <a:cs typeface="Arial" pitchFamily="34" charset="0"/>
            </a:rPr>
            <a:t>We will </a:t>
          </a:r>
          <a:r>
            <a:rPr lang="en-US" b="0" i="1" dirty="0" smtClean="0">
              <a:latin typeface="Palatino Linotype" pitchFamily="18" charset="0"/>
              <a:ea typeface="+mn-ea"/>
              <a:cs typeface="Arial" pitchFamily="34" charset="0"/>
            </a:rPr>
            <a:t>engage every student</a:t>
          </a:r>
          <a:endParaRPr lang="en-US" b="0" i="1" dirty="0">
            <a:latin typeface="Palatino Linotype" pitchFamily="18" charset="0"/>
            <a:ea typeface="+mn-ea"/>
            <a:cs typeface="Arial" pitchFamily="34" charset="0"/>
          </a:endParaRPr>
        </a:p>
      </dgm:t>
    </dgm:pt>
    <dgm:pt modelId="{6B02B4B6-A805-4CD9-84CD-678849B3CAE4}" type="parTrans" cxnId="{1D67080B-32BA-4E51-A349-5E210A643382}">
      <dgm:prSet/>
      <dgm:spPr/>
      <dgm:t>
        <a:bodyPr/>
        <a:lstStyle/>
        <a:p>
          <a:endParaRPr lang="en-US"/>
        </a:p>
      </dgm:t>
    </dgm:pt>
    <dgm:pt modelId="{41A34E43-D42C-4CF9-99B9-C0FBA416DA2D}" type="sibTrans" cxnId="{1D67080B-32BA-4E51-A349-5E210A643382}">
      <dgm:prSet/>
      <dgm:spPr/>
      <dgm:t>
        <a:bodyPr/>
        <a:lstStyle/>
        <a:p>
          <a:endParaRPr lang="en-US"/>
        </a:p>
      </dgm:t>
    </dgm:pt>
    <dgm:pt modelId="{400622A3-033D-48E0-BEBC-9397287C6195}">
      <dgm:prSet phldrT="[Text]">
        <dgm:style>
          <a:lnRef idx="2">
            <a:schemeClr val="accent5">
              <a:shade val="50000"/>
            </a:schemeClr>
          </a:lnRef>
          <a:fillRef idx="1">
            <a:schemeClr val="accent5"/>
          </a:fillRef>
          <a:effectRef idx="0">
            <a:schemeClr val="accent5"/>
          </a:effectRef>
          <a:fontRef idx="minor">
            <a:schemeClr val="lt1"/>
          </a:fontRef>
        </dgm:style>
      </dgm:prSet>
      <dgm:spPr>
        <a:xfrm>
          <a:off x="3889554" y="1195707"/>
          <a:ext cx="1244586" cy="1244586"/>
        </a:xfrm>
      </dgm:spPr>
      <dgm:t>
        <a:bodyPr/>
        <a:lstStyle/>
        <a:p>
          <a:r>
            <a:rPr lang="en-US" b="1" i="0" dirty="0" smtClean="0">
              <a:latin typeface="Palatino Linotype" pitchFamily="18" charset="0"/>
              <a:ea typeface="+mn-ea"/>
              <a:cs typeface="Arial" pitchFamily="34" charset="0"/>
            </a:rPr>
            <a:t>Objective 2</a:t>
          </a:r>
          <a:r>
            <a:rPr lang="en-US" i="1" dirty="0" smtClean="0">
              <a:latin typeface="Palatino Linotype" pitchFamily="18" charset="0"/>
              <a:ea typeface="+mn-ea"/>
              <a:cs typeface="Arial" pitchFamily="34" charset="0"/>
            </a:rPr>
            <a:t>      We will implement balanced assessments</a:t>
          </a:r>
          <a:endParaRPr lang="en-US" i="1" dirty="0">
            <a:latin typeface="Palatino Linotype" pitchFamily="18" charset="0"/>
            <a:ea typeface="+mn-ea"/>
            <a:cs typeface="Arial" pitchFamily="34" charset="0"/>
          </a:endParaRPr>
        </a:p>
      </dgm:t>
    </dgm:pt>
    <dgm:pt modelId="{DADEE05A-AE69-4607-B3D0-08F8505E4846}" type="parTrans" cxnId="{6E05E8F8-9C9B-446B-BC99-7532BBE8DA05}">
      <dgm:prSet/>
      <dgm:spPr/>
      <dgm:t>
        <a:bodyPr/>
        <a:lstStyle/>
        <a:p>
          <a:endParaRPr lang="en-US"/>
        </a:p>
      </dgm:t>
    </dgm:pt>
    <dgm:pt modelId="{BB76D412-EF32-4112-88BF-D2825927F389}" type="sibTrans" cxnId="{6E05E8F8-9C9B-446B-BC99-7532BBE8DA05}">
      <dgm:prSet/>
      <dgm:spPr/>
      <dgm:t>
        <a:bodyPr/>
        <a:lstStyle/>
        <a:p>
          <a:endParaRPr lang="en-US"/>
        </a:p>
      </dgm:t>
    </dgm:pt>
    <dgm:pt modelId="{AF46DA4F-2434-4231-8BB1-81C5B0D60AF3}">
      <dgm:prSet phldrT="[Text]">
        <dgm:style>
          <a:lnRef idx="2">
            <a:schemeClr val="accent2">
              <a:shade val="50000"/>
            </a:schemeClr>
          </a:lnRef>
          <a:fillRef idx="1">
            <a:schemeClr val="accent2"/>
          </a:fillRef>
          <a:effectRef idx="0">
            <a:schemeClr val="accent2"/>
          </a:effectRef>
          <a:fontRef idx="minor">
            <a:schemeClr val="lt1"/>
          </a:fontRef>
        </dgm:style>
      </dgm:prSet>
      <dgm:spPr>
        <a:xfrm>
          <a:off x="3301308" y="3006142"/>
          <a:ext cx="1244586" cy="1244586"/>
        </a:xfrm>
      </dgm:spPr>
      <dgm:t>
        <a:bodyPr/>
        <a:lstStyle/>
        <a:p>
          <a:pPr algn="ctr"/>
          <a:r>
            <a:rPr lang="en-US" b="1" i="0" dirty="0" smtClean="0">
              <a:latin typeface="Palatino Linotype" pitchFamily="18" charset="0"/>
              <a:ea typeface="+mn-ea"/>
              <a:cs typeface="Arial" pitchFamily="34" charset="0"/>
            </a:rPr>
            <a:t>Objective 3</a:t>
          </a:r>
          <a:r>
            <a:rPr lang="en-US" i="1" dirty="0" smtClean="0">
              <a:latin typeface="Palatino Linotype" pitchFamily="18" charset="0"/>
              <a:ea typeface="+mn-ea"/>
              <a:cs typeface="Arial" pitchFamily="34" charset="0"/>
            </a:rPr>
            <a:t> We will improve opportunity and achievement</a:t>
          </a:r>
          <a:endParaRPr lang="en-US" i="1" dirty="0">
            <a:latin typeface="Palatino Linotype" pitchFamily="18" charset="0"/>
            <a:ea typeface="+mn-ea"/>
            <a:cs typeface="Arial" pitchFamily="34" charset="0"/>
          </a:endParaRPr>
        </a:p>
      </dgm:t>
    </dgm:pt>
    <dgm:pt modelId="{7356283B-7A92-4C30-BC7B-1D17D55D8692}" type="parTrans" cxnId="{A8A75758-DA7F-4D91-8732-8CE221E43208}">
      <dgm:prSet/>
      <dgm:spPr/>
      <dgm:t>
        <a:bodyPr/>
        <a:lstStyle/>
        <a:p>
          <a:endParaRPr lang="en-US"/>
        </a:p>
      </dgm:t>
    </dgm:pt>
    <dgm:pt modelId="{7912DF43-32D1-4620-BA81-EB9DC4829B8F}" type="sibTrans" cxnId="{A8A75758-DA7F-4D91-8732-8CE221E43208}">
      <dgm:prSet/>
      <dgm:spPr/>
      <dgm:t>
        <a:bodyPr/>
        <a:lstStyle/>
        <a:p>
          <a:endParaRPr lang="en-US"/>
        </a:p>
      </dgm:t>
    </dgm:pt>
    <dgm:pt modelId="{6FF2FEBB-F195-4307-85A5-E62A9B6C60AB}">
      <dgm:prSet phldrT="[Text]">
        <dgm:style>
          <a:lnRef idx="2">
            <a:schemeClr val="accent3">
              <a:shade val="50000"/>
            </a:schemeClr>
          </a:lnRef>
          <a:fillRef idx="1">
            <a:schemeClr val="accent3"/>
          </a:fillRef>
          <a:effectRef idx="0">
            <a:schemeClr val="accent3"/>
          </a:effectRef>
          <a:fontRef idx="minor">
            <a:schemeClr val="lt1"/>
          </a:fontRef>
        </dgm:style>
      </dgm:prSet>
      <dgm:spPr>
        <a:xfrm>
          <a:off x="1397705" y="3006142"/>
          <a:ext cx="1244586" cy="1244586"/>
        </a:xfrm>
      </dgm:spPr>
      <dgm:t>
        <a:bodyPr/>
        <a:lstStyle/>
        <a:p>
          <a:r>
            <a:rPr lang="en-US" b="1" i="0" dirty="0" smtClean="0">
              <a:latin typeface="Palatino Linotype" pitchFamily="18" charset="0"/>
              <a:ea typeface="+mn-ea"/>
              <a:cs typeface="Arial" pitchFamily="34" charset="0"/>
            </a:rPr>
            <a:t>Objective 4</a:t>
          </a:r>
          <a:r>
            <a:rPr lang="en-US" i="1" dirty="0" smtClean="0">
              <a:latin typeface="Palatino Linotype" pitchFamily="18" charset="0"/>
              <a:ea typeface="+mn-ea"/>
              <a:cs typeface="Arial" pitchFamily="34" charset="0"/>
            </a:rPr>
            <a:t> We will create and </a:t>
          </a:r>
          <a:r>
            <a:rPr lang="en-US" i="1" smtClean="0">
              <a:latin typeface="Palatino Linotype" pitchFamily="18" charset="0"/>
              <a:ea typeface="+mn-ea"/>
              <a:cs typeface="Arial" pitchFamily="34" charset="0"/>
            </a:rPr>
            <a:t>expand partnerships</a:t>
          </a:r>
        </a:p>
        <a:p>
          <a:r>
            <a:rPr lang="en-US" i="1" smtClean="0">
              <a:latin typeface="Palatino Linotype" pitchFamily="18" charset="0"/>
              <a:ea typeface="+mn-ea"/>
              <a:cs typeface="Arial" pitchFamily="34" charset="0"/>
            </a:rPr>
            <a:t> </a:t>
          </a:r>
          <a:endParaRPr lang="en-US" i="1" dirty="0">
            <a:latin typeface="Palatino Linotype" pitchFamily="18" charset="0"/>
            <a:ea typeface="+mn-ea"/>
            <a:cs typeface="Arial" pitchFamily="34" charset="0"/>
          </a:endParaRPr>
        </a:p>
      </dgm:t>
    </dgm:pt>
    <dgm:pt modelId="{65744039-DA83-4814-99D8-407A81A24B11}" type="parTrans" cxnId="{B2C6B220-D54B-4D52-8890-7DE98EA76BC8}">
      <dgm:prSet/>
      <dgm:spPr/>
      <dgm:t>
        <a:bodyPr/>
        <a:lstStyle/>
        <a:p>
          <a:endParaRPr lang="en-US"/>
        </a:p>
      </dgm:t>
    </dgm:pt>
    <dgm:pt modelId="{AE827CE2-B831-4AB2-B1E7-98B64A3D6680}" type="sibTrans" cxnId="{B2C6B220-D54B-4D52-8890-7DE98EA76BC8}">
      <dgm:prSet/>
      <dgm:spPr/>
      <dgm:t>
        <a:bodyPr/>
        <a:lstStyle/>
        <a:p>
          <a:endParaRPr lang="en-US"/>
        </a:p>
      </dgm:t>
    </dgm:pt>
    <dgm:pt modelId="{A340E383-D83C-47E3-890B-E36563B6C987}">
      <dgm:prSet phldrT="[Text]">
        <dgm:style>
          <a:lnRef idx="2">
            <a:schemeClr val="accent4">
              <a:shade val="50000"/>
            </a:schemeClr>
          </a:lnRef>
          <a:fillRef idx="1">
            <a:schemeClr val="accent4"/>
          </a:fillRef>
          <a:effectRef idx="0">
            <a:schemeClr val="accent4"/>
          </a:effectRef>
          <a:fontRef idx="minor">
            <a:schemeClr val="lt1"/>
          </a:fontRef>
        </dgm:style>
      </dgm:prSet>
      <dgm:spPr>
        <a:xfrm>
          <a:off x="809459" y="1195707"/>
          <a:ext cx="1244586" cy="1244586"/>
        </a:xfrm>
      </dgm:spPr>
      <dgm:t>
        <a:bodyPr/>
        <a:lstStyle/>
        <a:p>
          <a:r>
            <a:rPr lang="en-US" b="1" i="0" dirty="0" smtClean="0">
              <a:latin typeface="Palatino Linotype" pitchFamily="18" charset="0"/>
              <a:ea typeface="+mn-ea"/>
              <a:cs typeface="Arial" pitchFamily="34" charset="0"/>
            </a:rPr>
            <a:t>Objective 5</a:t>
          </a:r>
          <a:r>
            <a:rPr lang="en-US" b="1" i="1" dirty="0" smtClean="0">
              <a:latin typeface="Palatino Linotype" pitchFamily="18" charset="0"/>
              <a:ea typeface="+mn-ea"/>
              <a:cs typeface="Arial" pitchFamily="34" charset="0"/>
            </a:rPr>
            <a:t> We will optimize resources</a:t>
          </a:r>
        </a:p>
        <a:p>
          <a:endParaRPr lang="en-US" i="1" dirty="0">
            <a:latin typeface="Palatino Linotype" pitchFamily="18" charset="0"/>
            <a:ea typeface="+mn-ea"/>
            <a:cs typeface="Arial" pitchFamily="34" charset="0"/>
          </a:endParaRPr>
        </a:p>
      </dgm:t>
    </dgm:pt>
    <dgm:pt modelId="{AF974993-F8BD-4F3C-8C8B-0B3E2FBF6357}" type="parTrans" cxnId="{B2D91550-7BF8-42D5-8EAE-4596F86FC326}">
      <dgm:prSet/>
      <dgm:spPr/>
      <dgm:t>
        <a:bodyPr/>
        <a:lstStyle/>
        <a:p>
          <a:endParaRPr lang="en-US"/>
        </a:p>
      </dgm:t>
    </dgm:pt>
    <dgm:pt modelId="{FF01D9CF-5027-4901-88CA-A1E937F237AD}" type="sibTrans" cxnId="{B2D91550-7BF8-42D5-8EAE-4596F86FC326}">
      <dgm:prSet/>
      <dgm:spPr/>
      <dgm:t>
        <a:bodyPr/>
        <a:lstStyle/>
        <a:p>
          <a:endParaRPr lang="en-US"/>
        </a:p>
      </dgm:t>
    </dgm:pt>
    <dgm:pt modelId="{B1C5539A-8C49-464D-B643-E5D62541B395}">
      <dgm:prSet phldrT="[Text]">
        <dgm:style>
          <a:lnRef idx="2">
            <a:schemeClr val="accent6">
              <a:shade val="50000"/>
            </a:schemeClr>
          </a:lnRef>
          <a:fillRef idx="1">
            <a:schemeClr val="accent6"/>
          </a:fillRef>
          <a:effectRef idx="0">
            <a:schemeClr val="accent6"/>
          </a:effectRef>
          <a:fontRef idx="minor">
            <a:schemeClr val="lt1"/>
          </a:fontRef>
        </dgm:style>
      </dgm:prSet>
      <dgm:spPr>
        <a:xfrm>
          <a:off x="2349506" y="76796"/>
          <a:ext cx="1244586" cy="1244586"/>
        </a:xfrm>
        <a:solidFill>
          <a:schemeClr val="bg1">
            <a:lumMod val="85000"/>
          </a:schemeClr>
        </a:solidFill>
        <a:ln>
          <a:solidFill>
            <a:schemeClr val="tx1">
              <a:lumMod val="85000"/>
              <a:lumOff val="15000"/>
            </a:schemeClr>
          </a:solidFill>
        </a:ln>
      </dgm:spPr>
      <dgm:t>
        <a:bodyPr/>
        <a:lstStyle/>
        <a:p>
          <a:r>
            <a:rPr lang="en-US" b="1" i="0" dirty="0" smtClean="0">
              <a:solidFill>
                <a:schemeClr val="tx1">
                  <a:lumMod val="85000"/>
                  <a:lumOff val="15000"/>
                </a:schemeClr>
              </a:solidFill>
              <a:latin typeface="Palatino Linotype" pitchFamily="18" charset="0"/>
              <a:ea typeface="+mn-ea"/>
              <a:cs typeface="Arial" pitchFamily="34" charset="0"/>
            </a:rPr>
            <a:t>Our </a:t>
          </a:r>
          <a:r>
            <a:rPr lang="en-US" b="1" i="0" u="sng" dirty="0" smtClean="0">
              <a:solidFill>
                <a:schemeClr val="tx1">
                  <a:lumMod val="85000"/>
                  <a:lumOff val="15000"/>
                </a:schemeClr>
              </a:solidFill>
              <a:latin typeface="Palatino Linotype" pitchFamily="18" charset="0"/>
              <a:ea typeface="+mn-ea"/>
              <a:cs typeface="Arial" pitchFamily="34" charset="0"/>
            </a:rPr>
            <a:t>Objectives</a:t>
          </a:r>
          <a:r>
            <a:rPr lang="en-US" b="1" i="0" dirty="0" smtClean="0">
              <a:solidFill>
                <a:schemeClr val="tx1">
                  <a:lumMod val="85000"/>
                  <a:lumOff val="15000"/>
                </a:schemeClr>
              </a:solidFill>
              <a:latin typeface="Palatino Linotype" pitchFamily="18" charset="0"/>
              <a:ea typeface="+mn-ea"/>
              <a:cs typeface="Arial" pitchFamily="34" charset="0"/>
            </a:rPr>
            <a:t> </a:t>
          </a:r>
        </a:p>
        <a:p>
          <a:r>
            <a:rPr lang="en-US" b="1" i="1" dirty="0" smtClean="0">
              <a:solidFill>
                <a:schemeClr val="tx1">
                  <a:lumMod val="85000"/>
                  <a:lumOff val="15000"/>
                </a:schemeClr>
              </a:solidFill>
              <a:latin typeface="Palatino Linotype" pitchFamily="18" charset="0"/>
              <a:ea typeface="+mn-ea"/>
              <a:cs typeface="Arial" pitchFamily="34" charset="0"/>
            </a:rPr>
            <a:t>Our Commitments for How We Intend to Achieve Our Goal</a:t>
          </a:r>
          <a:endParaRPr lang="en-US" b="1" i="1" dirty="0">
            <a:solidFill>
              <a:schemeClr val="tx1">
                <a:lumMod val="85000"/>
                <a:lumOff val="15000"/>
              </a:schemeClr>
            </a:solidFill>
            <a:latin typeface="Palatino Linotype" pitchFamily="18" charset="0"/>
            <a:ea typeface="+mn-ea"/>
            <a:cs typeface="Arial" pitchFamily="34" charset="0"/>
          </a:endParaRPr>
        </a:p>
      </dgm:t>
    </dgm:pt>
    <dgm:pt modelId="{933EE173-B49C-4EA5-9FF6-20CC6383BB76}" type="parTrans" cxnId="{26BA91A3-2BC5-4D1E-84AB-7326AF2FAE1B}">
      <dgm:prSet/>
      <dgm:spPr/>
      <dgm:t>
        <a:bodyPr/>
        <a:lstStyle/>
        <a:p>
          <a:endParaRPr lang="en-US"/>
        </a:p>
      </dgm:t>
    </dgm:pt>
    <dgm:pt modelId="{FDE5F808-ECB7-4377-AC32-0B98BDBA3C38}" type="sibTrans" cxnId="{26BA91A3-2BC5-4D1E-84AB-7326AF2FAE1B}">
      <dgm:prSet/>
      <dgm:spPr/>
      <dgm:t>
        <a:bodyPr/>
        <a:lstStyle/>
        <a:p>
          <a:endParaRPr lang="en-US"/>
        </a:p>
      </dgm:t>
    </dgm:pt>
    <dgm:pt modelId="{3BD18E5B-030A-4E2E-A229-F1D9323A285A}" type="pres">
      <dgm:prSet presAssocID="{58351A77-2719-4CCB-A074-2334F1D52975}" presName="Name0" presStyleCnt="0">
        <dgm:presLayoutVars>
          <dgm:chPref val="1"/>
          <dgm:dir/>
          <dgm:animOne val="branch"/>
          <dgm:animLvl val="lvl"/>
          <dgm:resizeHandles/>
        </dgm:presLayoutVars>
      </dgm:prSet>
      <dgm:spPr/>
      <dgm:t>
        <a:bodyPr/>
        <a:lstStyle/>
        <a:p>
          <a:endParaRPr lang="en-US"/>
        </a:p>
      </dgm:t>
    </dgm:pt>
    <dgm:pt modelId="{BC855A07-1C67-4EF7-9FE0-22A2A0E979EE}" type="pres">
      <dgm:prSet presAssocID="{93B9045B-F944-4527-8D28-2EC10D625F99}" presName="vertOne" presStyleCnt="0"/>
      <dgm:spPr/>
    </dgm:pt>
    <dgm:pt modelId="{97EC352B-910D-498A-8BB9-71ACFB5F1408}" type="pres">
      <dgm:prSet presAssocID="{93B9045B-F944-4527-8D28-2EC10D625F99}" presName="txOne" presStyleLbl="node0" presStyleIdx="0" presStyleCnt="1" custLinFactY="-9584" custLinFactNeighborX="-1959" custLinFactNeighborY="-100000">
        <dgm:presLayoutVars>
          <dgm:chPref val="3"/>
        </dgm:presLayoutVars>
      </dgm:prSet>
      <dgm:spPr/>
      <dgm:t>
        <a:bodyPr/>
        <a:lstStyle/>
        <a:p>
          <a:endParaRPr lang="en-US"/>
        </a:p>
      </dgm:t>
    </dgm:pt>
    <dgm:pt modelId="{984327BB-7751-4ACC-9C7D-557F499B2EFE}" type="pres">
      <dgm:prSet presAssocID="{93B9045B-F944-4527-8D28-2EC10D625F99}" presName="parTransOne" presStyleCnt="0"/>
      <dgm:spPr/>
    </dgm:pt>
    <dgm:pt modelId="{6DB7FC99-A450-4688-A76E-A2A1B7812BD4}" type="pres">
      <dgm:prSet presAssocID="{93B9045B-F944-4527-8D28-2EC10D625F99}" presName="horzOne" presStyleCnt="0"/>
      <dgm:spPr/>
    </dgm:pt>
    <dgm:pt modelId="{1E3ABC9C-6A3B-436A-8B09-E3D32032A952}" type="pres">
      <dgm:prSet presAssocID="{B1C5539A-8C49-464D-B643-E5D62541B395}" presName="vertTwo" presStyleCnt="0"/>
      <dgm:spPr/>
    </dgm:pt>
    <dgm:pt modelId="{BE1CB582-31DB-4170-B0EC-E3D4D7BC808F}" type="pres">
      <dgm:prSet presAssocID="{B1C5539A-8C49-464D-B643-E5D62541B395}" presName="txTwo" presStyleLbl="node2" presStyleIdx="0" presStyleCnt="6">
        <dgm:presLayoutVars>
          <dgm:chPref val="3"/>
        </dgm:presLayoutVars>
      </dgm:prSet>
      <dgm:spPr/>
      <dgm:t>
        <a:bodyPr/>
        <a:lstStyle/>
        <a:p>
          <a:endParaRPr lang="en-US"/>
        </a:p>
      </dgm:t>
    </dgm:pt>
    <dgm:pt modelId="{C9965147-2928-49F3-8C5E-85F6FE983CD9}" type="pres">
      <dgm:prSet presAssocID="{B1C5539A-8C49-464D-B643-E5D62541B395}" presName="horzTwo" presStyleCnt="0"/>
      <dgm:spPr/>
    </dgm:pt>
    <dgm:pt modelId="{DDEC5F9B-DD09-4A60-9CA0-45BCB2D20296}" type="pres">
      <dgm:prSet presAssocID="{FDE5F808-ECB7-4377-AC32-0B98BDBA3C38}" presName="sibSpaceTwo" presStyleCnt="0"/>
      <dgm:spPr/>
    </dgm:pt>
    <dgm:pt modelId="{3CBC86F1-0DD9-49FE-907F-140DFA571D8F}" type="pres">
      <dgm:prSet presAssocID="{0918BFBD-1D91-4EC3-926D-AE87080A245D}" presName="vertTwo" presStyleCnt="0"/>
      <dgm:spPr/>
    </dgm:pt>
    <dgm:pt modelId="{D63D8D48-C38E-4B67-9E6C-F941E62343EE}" type="pres">
      <dgm:prSet presAssocID="{0918BFBD-1D91-4EC3-926D-AE87080A245D}" presName="txTwo" presStyleLbl="node2" presStyleIdx="1" presStyleCnt="6">
        <dgm:presLayoutVars>
          <dgm:chPref val="3"/>
        </dgm:presLayoutVars>
      </dgm:prSet>
      <dgm:spPr/>
      <dgm:t>
        <a:bodyPr/>
        <a:lstStyle/>
        <a:p>
          <a:endParaRPr lang="en-US"/>
        </a:p>
      </dgm:t>
    </dgm:pt>
    <dgm:pt modelId="{C49F3F24-DE61-49AE-9B5D-E422C6CFAFEC}" type="pres">
      <dgm:prSet presAssocID="{0918BFBD-1D91-4EC3-926D-AE87080A245D}" presName="horzTwo" presStyleCnt="0"/>
      <dgm:spPr/>
    </dgm:pt>
    <dgm:pt modelId="{17EA3088-D12A-42F9-9060-F836A65BC25E}" type="pres">
      <dgm:prSet presAssocID="{41A34E43-D42C-4CF9-99B9-C0FBA416DA2D}" presName="sibSpaceTwo" presStyleCnt="0"/>
      <dgm:spPr/>
    </dgm:pt>
    <dgm:pt modelId="{E45F326F-BABF-4382-9860-59EB52A26A51}" type="pres">
      <dgm:prSet presAssocID="{400622A3-033D-48E0-BEBC-9397287C6195}" presName="vertTwo" presStyleCnt="0"/>
      <dgm:spPr/>
    </dgm:pt>
    <dgm:pt modelId="{0385F614-91B0-40ED-8125-F7000E550A21}" type="pres">
      <dgm:prSet presAssocID="{400622A3-033D-48E0-BEBC-9397287C6195}" presName="txTwo" presStyleLbl="node2" presStyleIdx="2" presStyleCnt="6">
        <dgm:presLayoutVars>
          <dgm:chPref val="3"/>
        </dgm:presLayoutVars>
      </dgm:prSet>
      <dgm:spPr/>
      <dgm:t>
        <a:bodyPr/>
        <a:lstStyle/>
        <a:p>
          <a:endParaRPr lang="en-US"/>
        </a:p>
      </dgm:t>
    </dgm:pt>
    <dgm:pt modelId="{60314962-D565-4FC0-9FD2-95AACC877757}" type="pres">
      <dgm:prSet presAssocID="{400622A3-033D-48E0-BEBC-9397287C6195}" presName="horzTwo" presStyleCnt="0"/>
      <dgm:spPr/>
    </dgm:pt>
    <dgm:pt modelId="{63D8ABDF-C8BB-4445-99F2-73F1A3D61BB1}" type="pres">
      <dgm:prSet presAssocID="{BB76D412-EF32-4112-88BF-D2825927F389}" presName="sibSpaceTwo" presStyleCnt="0"/>
      <dgm:spPr/>
    </dgm:pt>
    <dgm:pt modelId="{528F5C7D-70B1-4929-AE99-5539FB1C91A8}" type="pres">
      <dgm:prSet presAssocID="{AF46DA4F-2434-4231-8BB1-81C5B0D60AF3}" presName="vertTwo" presStyleCnt="0"/>
      <dgm:spPr/>
    </dgm:pt>
    <dgm:pt modelId="{DECB252D-90AA-4352-84CD-0D5C23710A4D}" type="pres">
      <dgm:prSet presAssocID="{AF46DA4F-2434-4231-8BB1-81C5B0D60AF3}" presName="txTwo" presStyleLbl="node2" presStyleIdx="3" presStyleCnt="6">
        <dgm:presLayoutVars>
          <dgm:chPref val="3"/>
        </dgm:presLayoutVars>
      </dgm:prSet>
      <dgm:spPr/>
      <dgm:t>
        <a:bodyPr/>
        <a:lstStyle/>
        <a:p>
          <a:endParaRPr lang="en-US"/>
        </a:p>
      </dgm:t>
    </dgm:pt>
    <dgm:pt modelId="{41C44F89-2244-45F4-97F1-3282B554CC06}" type="pres">
      <dgm:prSet presAssocID="{AF46DA4F-2434-4231-8BB1-81C5B0D60AF3}" presName="horzTwo" presStyleCnt="0"/>
      <dgm:spPr/>
    </dgm:pt>
    <dgm:pt modelId="{B06BF838-214E-4BDB-B60C-5250D38BE531}" type="pres">
      <dgm:prSet presAssocID="{7912DF43-32D1-4620-BA81-EB9DC4829B8F}" presName="sibSpaceTwo" presStyleCnt="0"/>
      <dgm:spPr/>
    </dgm:pt>
    <dgm:pt modelId="{49D76ED0-1707-4D11-A075-F8282A02813A}" type="pres">
      <dgm:prSet presAssocID="{6FF2FEBB-F195-4307-85A5-E62A9B6C60AB}" presName="vertTwo" presStyleCnt="0"/>
      <dgm:spPr/>
    </dgm:pt>
    <dgm:pt modelId="{1CEB2EAE-A4DB-4D67-857D-D459CF4028CF}" type="pres">
      <dgm:prSet presAssocID="{6FF2FEBB-F195-4307-85A5-E62A9B6C60AB}" presName="txTwo" presStyleLbl="node2" presStyleIdx="4" presStyleCnt="6">
        <dgm:presLayoutVars>
          <dgm:chPref val="3"/>
        </dgm:presLayoutVars>
      </dgm:prSet>
      <dgm:spPr/>
      <dgm:t>
        <a:bodyPr/>
        <a:lstStyle/>
        <a:p>
          <a:endParaRPr lang="en-US"/>
        </a:p>
      </dgm:t>
    </dgm:pt>
    <dgm:pt modelId="{1C90E65B-B620-4218-84B8-915B1A7F97E5}" type="pres">
      <dgm:prSet presAssocID="{6FF2FEBB-F195-4307-85A5-E62A9B6C60AB}" presName="horzTwo" presStyleCnt="0"/>
      <dgm:spPr/>
    </dgm:pt>
    <dgm:pt modelId="{98D0D03A-2A3B-4455-B5A5-864D3A51C230}" type="pres">
      <dgm:prSet presAssocID="{AE827CE2-B831-4AB2-B1E7-98B64A3D6680}" presName="sibSpaceTwo" presStyleCnt="0"/>
      <dgm:spPr/>
    </dgm:pt>
    <dgm:pt modelId="{4FD4CF99-418C-41C9-8C65-3ADE6AC9E474}" type="pres">
      <dgm:prSet presAssocID="{A340E383-D83C-47E3-890B-E36563B6C987}" presName="vertTwo" presStyleCnt="0"/>
      <dgm:spPr/>
    </dgm:pt>
    <dgm:pt modelId="{27AE852D-AB68-446E-9D79-42B3A9C1CDE1}" type="pres">
      <dgm:prSet presAssocID="{A340E383-D83C-47E3-890B-E36563B6C987}" presName="txTwo" presStyleLbl="node2" presStyleIdx="5" presStyleCnt="6">
        <dgm:presLayoutVars>
          <dgm:chPref val="3"/>
        </dgm:presLayoutVars>
      </dgm:prSet>
      <dgm:spPr/>
      <dgm:t>
        <a:bodyPr/>
        <a:lstStyle/>
        <a:p>
          <a:endParaRPr lang="en-US"/>
        </a:p>
      </dgm:t>
    </dgm:pt>
    <dgm:pt modelId="{8A390AB6-2A51-422C-AA61-999651A906A2}" type="pres">
      <dgm:prSet presAssocID="{A340E383-D83C-47E3-890B-E36563B6C987}" presName="horzTwo" presStyleCnt="0"/>
      <dgm:spPr/>
    </dgm:pt>
  </dgm:ptLst>
  <dgm:cxnLst>
    <dgm:cxn modelId="{97EA2EAA-255A-4389-A97B-110AB726F7DC}" type="presOf" srcId="{58351A77-2719-4CCB-A074-2334F1D52975}" destId="{3BD18E5B-030A-4E2E-A229-F1D9323A285A}" srcOrd="0" destOrd="0" presId="urn:microsoft.com/office/officeart/2005/8/layout/hierarchy4"/>
    <dgm:cxn modelId="{A8A75758-DA7F-4D91-8732-8CE221E43208}" srcId="{93B9045B-F944-4527-8D28-2EC10D625F99}" destId="{AF46DA4F-2434-4231-8BB1-81C5B0D60AF3}" srcOrd="3" destOrd="0" parTransId="{7356283B-7A92-4C30-BC7B-1D17D55D8692}" sibTransId="{7912DF43-32D1-4620-BA81-EB9DC4829B8F}"/>
    <dgm:cxn modelId="{9536C86C-2056-4EB2-8B9F-6DE919EDEF14}" type="presOf" srcId="{400622A3-033D-48E0-BEBC-9397287C6195}" destId="{0385F614-91B0-40ED-8125-F7000E550A21}" srcOrd="0" destOrd="0" presId="urn:microsoft.com/office/officeart/2005/8/layout/hierarchy4"/>
    <dgm:cxn modelId="{F4E618D8-64AC-44B8-9B6C-F0E993585E22}" type="presOf" srcId="{B1C5539A-8C49-464D-B643-E5D62541B395}" destId="{BE1CB582-31DB-4170-B0EC-E3D4D7BC808F}" srcOrd="0" destOrd="0" presId="urn:microsoft.com/office/officeart/2005/8/layout/hierarchy4"/>
    <dgm:cxn modelId="{E2CE51A7-361E-4ABB-82E3-A26800C6F665}" type="presOf" srcId="{0918BFBD-1D91-4EC3-926D-AE87080A245D}" destId="{D63D8D48-C38E-4B67-9E6C-F941E62343EE}" srcOrd="0" destOrd="0" presId="urn:microsoft.com/office/officeart/2005/8/layout/hierarchy4"/>
    <dgm:cxn modelId="{B2C6B220-D54B-4D52-8890-7DE98EA76BC8}" srcId="{93B9045B-F944-4527-8D28-2EC10D625F99}" destId="{6FF2FEBB-F195-4307-85A5-E62A9B6C60AB}" srcOrd="4" destOrd="0" parTransId="{65744039-DA83-4814-99D8-407A81A24B11}" sibTransId="{AE827CE2-B831-4AB2-B1E7-98B64A3D6680}"/>
    <dgm:cxn modelId="{6E05E8F8-9C9B-446B-BC99-7532BBE8DA05}" srcId="{93B9045B-F944-4527-8D28-2EC10D625F99}" destId="{400622A3-033D-48E0-BEBC-9397287C6195}" srcOrd="2" destOrd="0" parTransId="{DADEE05A-AE69-4607-B3D0-08F8505E4846}" sibTransId="{BB76D412-EF32-4112-88BF-D2825927F389}"/>
    <dgm:cxn modelId="{1D67080B-32BA-4E51-A349-5E210A643382}" srcId="{93B9045B-F944-4527-8D28-2EC10D625F99}" destId="{0918BFBD-1D91-4EC3-926D-AE87080A245D}" srcOrd="1" destOrd="0" parTransId="{6B02B4B6-A805-4CD9-84CD-678849B3CAE4}" sibTransId="{41A34E43-D42C-4CF9-99B9-C0FBA416DA2D}"/>
    <dgm:cxn modelId="{B2D91550-7BF8-42D5-8EAE-4596F86FC326}" srcId="{93B9045B-F944-4527-8D28-2EC10D625F99}" destId="{A340E383-D83C-47E3-890B-E36563B6C987}" srcOrd="5" destOrd="0" parTransId="{AF974993-F8BD-4F3C-8C8B-0B3E2FBF6357}" sibTransId="{FF01D9CF-5027-4901-88CA-A1E937F237AD}"/>
    <dgm:cxn modelId="{FB3E6F6A-4084-407D-B86B-B7BE01210A7B}" srcId="{58351A77-2719-4CCB-A074-2334F1D52975}" destId="{93B9045B-F944-4527-8D28-2EC10D625F99}" srcOrd="0" destOrd="0" parTransId="{38F78F39-85BC-489B-955E-AC612722CA6A}" sibTransId="{F1EF01B0-1D48-4BD7-A275-5CEBF5010B06}"/>
    <dgm:cxn modelId="{26BA91A3-2BC5-4D1E-84AB-7326AF2FAE1B}" srcId="{93B9045B-F944-4527-8D28-2EC10D625F99}" destId="{B1C5539A-8C49-464D-B643-E5D62541B395}" srcOrd="0" destOrd="0" parTransId="{933EE173-B49C-4EA5-9FF6-20CC6383BB76}" sibTransId="{FDE5F808-ECB7-4377-AC32-0B98BDBA3C38}"/>
    <dgm:cxn modelId="{76B362B5-7FB7-4E8B-94A9-9F4636377283}" type="presOf" srcId="{6FF2FEBB-F195-4307-85A5-E62A9B6C60AB}" destId="{1CEB2EAE-A4DB-4D67-857D-D459CF4028CF}" srcOrd="0" destOrd="0" presId="urn:microsoft.com/office/officeart/2005/8/layout/hierarchy4"/>
    <dgm:cxn modelId="{624D1334-35E4-45AB-AF60-7BAA454F880F}" type="presOf" srcId="{93B9045B-F944-4527-8D28-2EC10D625F99}" destId="{97EC352B-910D-498A-8BB9-71ACFB5F1408}" srcOrd="0" destOrd="0" presId="urn:microsoft.com/office/officeart/2005/8/layout/hierarchy4"/>
    <dgm:cxn modelId="{334BC861-5DED-424C-9CCB-9783F8A4CB39}" type="presOf" srcId="{AF46DA4F-2434-4231-8BB1-81C5B0D60AF3}" destId="{DECB252D-90AA-4352-84CD-0D5C23710A4D}" srcOrd="0" destOrd="0" presId="urn:microsoft.com/office/officeart/2005/8/layout/hierarchy4"/>
    <dgm:cxn modelId="{C4D44CF1-D1E0-4624-B9C9-82166E8088E8}" type="presOf" srcId="{A340E383-D83C-47E3-890B-E36563B6C987}" destId="{27AE852D-AB68-446E-9D79-42B3A9C1CDE1}" srcOrd="0" destOrd="0" presId="urn:microsoft.com/office/officeart/2005/8/layout/hierarchy4"/>
    <dgm:cxn modelId="{43DCBD98-A9E2-43FC-B0C7-682A7C91E63A}" type="presParOf" srcId="{3BD18E5B-030A-4E2E-A229-F1D9323A285A}" destId="{BC855A07-1C67-4EF7-9FE0-22A2A0E979EE}" srcOrd="0" destOrd="0" presId="urn:microsoft.com/office/officeart/2005/8/layout/hierarchy4"/>
    <dgm:cxn modelId="{23BDAF7D-67AE-4DD0-B115-E3823B835BD9}" type="presParOf" srcId="{BC855A07-1C67-4EF7-9FE0-22A2A0E979EE}" destId="{97EC352B-910D-498A-8BB9-71ACFB5F1408}" srcOrd="0" destOrd="0" presId="urn:microsoft.com/office/officeart/2005/8/layout/hierarchy4"/>
    <dgm:cxn modelId="{9D195EAC-871F-4386-808C-7C307047FBAC}" type="presParOf" srcId="{BC855A07-1C67-4EF7-9FE0-22A2A0E979EE}" destId="{984327BB-7751-4ACC-9C7D-557F499B2EFE}" srcOrd="1" destOrd="0" presId="urn:microsoft.com/office/officeart/2005/8/layout/hierarchy4"/>
    <dgm:cxn modelId="{CC7EEF33-B49F-4E2F-93DB-DAFA8C5CF6BF}" type="presParOf" srcId="{BC855A07-1C67-4EF7-9FE0-22A2A0E979EE}" destId="{6DB7FC99-A450-4688-A76E-A2A1B7812BD4}" srcOrd="2" destOrd="0" presId="urn:microsoft.com/office/officeart/2005/8/layout/hierarchy4"/>
    <dgm:cxn modelId="{0504B5F6-24E1-4AD8-B544-596C2F129FE1}" type="presParOf" srcId="{6DB7FC99-A450-4688-A76E-A2A1B7812BD4}" destId="{1E3ABC9C-6A3B-436A-8B09-E3D32032A952}" srcOrd="0" destOrd="0" presId="urn:microsoft.com/office/officeart/2005/8/layout/hierarchy4"/>
    <dgm:cxn modelId="{F240397E-B492-4EDD-8248-45FC16052BAF}" type="presParOf" srcId="{1E3ABC9C-6A3B-436A-8B09-E3D32032A952}" destId="{BE1CB582-31DB-4170-B0EC-E3D4D7BC808F}" srcOrd="0" destOrd="0" presId="urn:microsoft.com/office/officeart/2005/8/layout/hierarchy4"/>
    <dgm:cxn modelId="{E94327AF-81EA-4282-9058-2FF0635C62DE}" type="presParOf" srcId="{1E3ABC9C-6A3B-436A-8B09-E3D32032A952}" destId="{C9965147-2928-49F3-8C5E-85F6FE983CD9}" srcOrd="1" destOrd="0" presId="urn:microsoft.com/office/officeart/2005/8/layout/hierarchy4"/>
    <dgm:cxn modelId="{465FB6CD-171A-4A11-9584-522E2F5468B1}" type="presParOf" srcId="{6DB7FC99-A450-4688-A76E-A2A1B7812BD4}" destId="{DDEC5F9B-DD09-4A60-9CA0-45BCB2D20296}" srcOrd="1" destOrd="0" presId="urn:microsoft.com/office/officeart/2005/8/layout/hierarchy4"/>
    <dgm:cxn modelId="{BDDE2FD9-DC64-4B8A-8E96-CD1A1188F2A4}" type="presParOf" srcId="{6DB7FC99-A450-4688-A76E-A2A1B7812BD4}" destId="{3CBC86F1-0DD9-49FE-907F-140DFA571D8F}" srcOrd="2" destOrd="0" presId="urn:microsoft.com/office/officeart/2005/8/layout/hierarchy4"/>
    <dgm:cxn modelId="{ECF4D5D2-C841-4B16-82EA-180BB9CA28A5}" type="presParOf" srcId="{3CBC86F1-0DD9-49FE-907F-140DFA571D8F}" destId="{D63D8D48-C38E-4B67-9E6C-F941E62343EE}" srcOrd="0" destOrd="0" presId="urn:microsoft.com/office/officeart/2005/8/layout/hierarchy4"/>
    <dgm:cxn modelId="{88E8C5A0-4139-44B5-A290-26959D55A89F}" type="presParOf" srcId="{3CBC86F1-0DD9-49FE-907F-140DFA571D8F}" destId="{C49F3F24-DE61-49AE-9B5D-E422C6CFAFEC}" srcOrd="1" destOrd="0" presId="urn:microsoft.com/office/officeart/2005/8/layout/hierarchy4"/>
    <dgm:cxn modelId="{84D25657-8BA8-4189-A136-F8CD6BE09884}" type="presParOf" srcId="{6DB7FC99-A450-4688-A76E-A2A1B7812BD4}" destId="{17EA3088-D12A-42F9-9060-F836A65BC25E}" srcOrd="3" destOrd="0" presId="urn:microsoft.com/office/officeart/2005/8/layout/hierarchy4"/>
    <dgm:cxn modelId="{DA4D96C3-3F11-4907-8AAD-54035739FF2B}" type="presParOf" srcId="{6DB7FC99-A450-4688-A76E-A2A1B7812BD4}" destId="{E45F326F-BABF-4382-9860-59EB52A26A51}" srcOrd="4" destOrd="0" presId="urn:microsoft.com/office/officeart/2005/8/layout/hierarchy4"/>
    <dgm:cxn modelId="{8BC90326-EA6A-4353-94AA-90A17FC0EBF5}" type="presParOf" srcId="{E45F326F-BABF-4382-9860-59EB52A26A51}" destId="{0385F614-91B0-40ED-8125-F7000E550A21}" srcOrd="0" destOrd="0" presId="urn:microsoft.com/office/officeart/2005/8/layout/hierarchy4"/>
    <dgm:cxn modelId="{6F2E899A-9772-49E4-B469-46538BA32FFC}" type="presParOf" srcId="{E45F326F-BABF-4382-9860-59EB52A26A51}" destId="{60314962-D565-4FC0-9FD2-95AACC877757}" srcOrd="1" destOrd="0" presId="urn:microsoft.com/office/officeart/2005/8/layout/hierarchy4"/>
    <dgm:cxn modelId="{01026A32-1040-4DE9-B3F0-3D53190B31E0}" type="presParOf" srcId="{6DB7FC99-A450-4688-A76E-A2A1B7812BD4}" destId="{63D8ABDF-C8BB-4445-99F2-73F1A3D61BB1}" srcOrd="5" destOrd="0" presId="urn:microsoft.com/office/officeart/2005/8/layout/hierarchy4"/>
    <dgm:cxn modelId="{58F2D3BC-DBAB-4478-B199-05A143833D7F}" type="presParOf" srcId="{6DB7FC99-A450-4688-A76E-A2A1B7812BD4}" destId="{528F5C7D-70B1-4929-AE99-5539FB1C91A8}" srcOrd="6" destOrd="0" presId="urn:microsoft.com/office/officeart/2005/8/layout/hierarchy4"/>
    <dgm:cxn modelId="{FE2322E1-22AC-431E-A7F8-A04ED8248748}" type="presParOf" srcId="{528F5C7D-70B1-4929-AE99-5539FB1C91A8}" destId="{DECB252D-90AA-4352-84CD-0D5C23710A4D}" srcOrd="0" destOrd="0" presId="urn:microsoft.com/office/officeart/2005/8/layout/hierarchy4"/>
    <dgm:cxn modelId="{103357A7-15FB-453A-85FF-D3A3EB78F8F6}" type="presParOf" srcId="{528F5C7D-70B1-4929-AE99-5539FB1C91A8}" destId="{41C44F89-2244-45F4-97F1-3282B554CC06}" srcOrd="1" destOrd="0" presId="urn:microsoft.com/office/officeart/2005/8/layout/hierarchy4"/>
    <dgm:cxn modelId="{5A1D740B-5971-4EA5-A806-E4B4D42F19B2}" type="presParOf" srcId="{6DB7FC99-A450-4688-A76E-A2A1B7812BD4}" destId="{B06BF838-214E-4BDB-B60C-5250D38BE531}" srcOrd="7" destOrd="0" presId="urn:microsoft.com/office/officeart/2005/8/layout/hierarchy4"/>
    <dgm:cxn modelId="{D52B13BD-AB22-4E42-BEBA-EB898B3FC827}" type="presParOf" srcId="{6DB7FC99-A450-4688-A76E-A2A1B7812BD4}" destId="{49D76ED0-1707-4D11-A075-F8282A02813A}" srcOrd="8" destOrd="0" presId="urn:microsoft.com/office/officeart/2005/8/layout/hierarchy4"/>
    <dgm:cxn modelId="{78A68726-3171-4CEA-9543-C3E498D397A2}" type="presParOf" srcId="{49D76ED0-1707-4D11-A075-F8282A02813A}" destId="{1CEB2EAE-A4DB-4D67-857D-D459CF4028CF}" srcOrd="0" destOrd="0" presId="urn:microsoft.com/office/officeart/2005/8/layout/hierarchy4"/>
    <dgm:cxn modelId="{FAED91CC-FEF1-4468-A13A-1CD95DDBFD7F}" type="presParOf" srcId="{49D76ED0-1707-4D11-A075-F8282A02813A}" destId="{1C90E65B-B620-4218-84B8-915B1A7F97E5}" srcOrd="1" destOrd="0" presId="urn:microsoft.com/office/officeart/2005/8/layout/hierarchy4"/>
    <dgm:cxn modelId="{99A43B0F-81C7-4AD8-BD2D-B581C05493AC}" type="presParOf" srcId="{6DB7FC99-A450-4688-A76E-A2A1B7812BD4}" destId="{98D0D03A-2A3B-4455-B5A5-864D3A51C230}" srcOrd="9" destOrd="0" presId="urn:microsoft.com/office/officeart/2005/8/layout/hierarchy4"/>
    <dgm:cxn modelId="{941795B9-CB2B-4220-AEAE-3EEDCD8153F2}" type="presParOf" srcId="{6DB7FC99-A450-4688-A76E-A2A1B7812BD4}" destId="{4FD4CF99-418C-41C9-8C65-3ADE6AC9E474}" srcOrd="10" destOrd="0" presId="urn:microsoft.com/office/officeart/2005/8/layout/hierarchy4"/>
    <dgm:cxn modelId="{BA131899-A445-44E2-A772-A1724E892BAE}" type="presParOf" srcId="{4FD4CF99-418C-41C9-8C65-3ADE6AC9E474}" destId="{27AE852D-AB68-446E-9D79-42B3A9C1CDE1}" srcOrd="0" destOrd="0" presId="urn:microsoft.com/office/officeart/2005/8/layout/hierarchy4"/>
    <dgm:cxn modelId="{2CC9D5E8-18FA-4D01-AB4E-61BE79FB40FB}" type="presParOf" srcId="{4FD4CF99-418C-41C9-8C65-3ADE6AC9E474}" destId="{8A390AB6-2A51-422C-AA61-999651A906A2}"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F8925D-52F8-4197-A2CC-017B399001D4}"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n-US"/>
        </a:p>
      </dgm:t>
    </dgm:pt>
    <dgm:pt modelId="{26C7F629-ECB1-4804-8B2C-FADC1AFD398F}">
      <dgm:prSet phldrT="[Text]" custT="1"/>
      <dgm:spPr/>
      <dgm:t>
        <a:bodyPr/>
        <a:lstStyle/>
        <a:p>
          <a:r>
            <a:rPr lang="en-US" sz="2800" dirty="0" smtClean="0"/>
            <a:t>Group 1</a:t>
          </a:r>
          <a:endParaRPr lang="en-US" sz="2800" dirty="0" smtClean="0"/>
        </a:p>
      </dgm:t>
    </dgm:pt>
    <dgm:pt modelId="{45517A34-53C7-43CA-B914-5CF7768CE616}" type="parTrans" cxnId="{667E15AB-8842-4228-B770-928A16A6D567}">
      <dgm:prSet/>
      <dgm:spPr/>
      <dgm:t>
        <a:bodyPr/>
        <a:lstStyle/>
        <a:p>
          <a:endParaRPr lang="en-US"/>
        </a:p>
      </dgm:t>
    </dgm:pt>
    <dgm:pt modelId="{29B120C1-CA28-4053-8ADD-C7D1B86353D3}" type="sibTrans" cxnId="{667E15AB-8842-4228-B770-928A16A6D567}">
      <dgm:prSet/>
      <dgm:spPr/>
      <dgm:t>
        <a:bodyPr/>
        <a:lstStyle/>
        <a:p>
          <a:endParaRPr lang="en-US"/>
        </a:p>
      </dgm:t>
    </dgm:pt>
    <dgm:pt modelId="{CEE96092-A1D9-454C-97EC-214BBA2211B7}">
      <dgm:prSet phldrT="[Text]" custT="1"/>
      <dgm:spPr/>
      <dgm:t>
        <a:bodyPr/>
        <a:lstStyle/>
        <a:p>
          <a:r>
            <a:rPr lang="en-US" sz="2800" dirty="0" smtClean="0"/>
            <a:t>Group 2</a:t>
          </a:r>
          <a:endParaRPr lang="en-US" sz="2800" dirty="0" smtClean="0"/>
        </a:p>
      </dgm:t>
    </dgm:pt>
    <dgm:pt modelId="{119C7C57-906B-4825-9AF0-BEC7100E7645}" type="parTrans" cxnId="{A83B0EC6-D59B-4814-8E2C-7CF43EC9EA7D}">
      <dgm:prSet/>
      <dgm:spPr/>
      <dgm:t>
        <a:bodyPr/>
        <a:lstStyle/>
        <a:p>
          <a:endParaRPr lang="en-US"/>
        </a:p>
      </dgm:t>
    </dgm:pt>
    <dgm:pt modelId="{A79FAF00-1392-4E0B-8E57-46206F3B901E}" type="sibTrans" cxnId="{A83B0EC6-D59B-4814-8E2C-7CF43EC9EA7D}">
      <dgm:prSet/>
      <dgm:spPr/>
      <dgm:t>
        <a:bodyPr/>
        <a:lstStyle/>
        <a:p>
          <a:endParaRPr lang="en-US"/>
        </a:p>
      </dgm:t>
    </dgm:pt>
    <dgm:pt modelId="{900DF845-66A3-4F15-813A-21D7971BA0BF}">
      <dgm:prSet phldrT="[Text]" custT="1"/>
      <dgm:spPr/>
      <dgm:t>
        <a:bodyPr/>
        <a:lstStyle/>
        <a:p>
          <a:r>
            <a:rPr lang="en-US" sz="2800" dirty="0" smtClean="0"/>
            <a:t>Group 3</a:t>
          </a:r>
          <a:endParaRPr lang="en-US" sz="2800" dirty="0" smtClean="0"/>
        </a:p>
      </dgm:t>
    </dgm:pt>
    <dgm:pt modelId="{586AECF4-5EE5-4B3F-BC89-1F946025FFB0}" type="parTrans" cxnId="{CE9063DE-BF49-4DB9-8230-3BD8C65D2CBB}">
      <dgm:prSet/>
      <dgm:spPr/>
      <dgm:t>
        <a:bodyPr/>
        <a:lstStyle/>
        <a:p>
          <a:endParaRPr lang="en-US"/>
        </a:p>
      </dgm:t>
    </dgm:pt>
    <dgm:pt modelId="{9F59009B-6D7B-4834-801E-AC665BC755B6}" type="sibTrans" cxnId="{CE9063DE-BF49-4DB9-8230-3BD8C65D2CBB}">
      <dgm:prSet/>
      <dgm:spPr/>
      <dgm:t>
        <a:bodyPr/>
        <a:lstStyle/>
        <a:p>
          <a:endParaRPr lang="en-US"/>
        </a:p>
      </dgm:t>
    </dgm:pt>
    <dgm:pt modelId="{E5471EB5-1EF1-4871-B1C9-FF7D34972EEB}" type="pres">
      <dgm:prSet presAssocID="{30F8925D-52F8-4197-A2CC-017B399001D4}" presName="cycle" presStyleCnt="0">
        <dgm:presLayoutVars>
          <dgm:dir/>
          <dgm:resizeHandles val="exact"/>
        </dgm:presLayoutVars>
      </dgm:prSet>
      <dgm:spPr/>
      <dgm:t>
        <a:bodyPr/>
        <a:lstStyle/>
        <a:p>
          <a:endParaRPr lang="en-US"/>
        </a:p>
      </dgm:t>
    </dgm:pt>
    <dgm:pt modelId="{BFD4E12E-7432-4C20-B4E5-C86AFF0B94EC}" type="pres">
      <dgm:prSet presAssocID="{26C7F629-ECB1-4804-8B2C-FADC1AFD398F}" presName="node" presStyleLbl="node1" presStyleIdx="0" presStyleCnt="3">
        <dgm:presLayoutVars>
          <dgm:bulletEnabled val="1"/>
        </dgm:presLayoutVars>
      </dgm:prSet>
      <dgm:spPr/>
      <dgm:t>
        <a:bodyPr/>
        <a:lstStyle/>
        <a:p>
          <a:endParaRPr lang="en-US"/>
        </a:p>
      </dgm:t>
    </dgm:pt>
    <dgm:pt modelId="{771CAC69-6499-4F92-B1A2-B6D833F0CC66}" type="pres">
      <dgm:prSet presAssocID="{26C7F629-ECB1-4804-8B2C-FADC1AFD398F}" presName="spNode" presStyleCnt="0"/>
      <dgm:spPr/>
    </dgm:pt>
    <dgm:pt modelId="{11ABDB6B-A5A6-4C69-AD39-7F04B80CC36E}" type="pres">
      <dgm:prSet presAssocID="{29B120C1-CA28-4053-8ADD-C7D1B86353D3}" presName="sibTrans" presStyleLbl="sibTrans1D1" presStyleIdx="0" presStyleCnt="3"/>
      <dgm:spPr/>
      <dgm:t>
        <a:bodyPr/>
        <a:lstStyle/>
        <a:p>
          <a:endParaRPr lang="en-US"/>
        </a:p>
      </dgm:t>
    </dgm:pt>
    <dgm:pt modelId="{F7B600DA-4EB6-4C09-92C4-B35B6A618A2A}" type="pres">
      <dgm:prSet presAssocID="{CEE96092-A1D9-454C-97EC-214BBA2211B7}" presName="node" presStyleLbl="node1" presStyleIdx="1" presStyleCnt="3">
        <dgm:presLayoutVars>
          <dgm:bulletEnabled val="1"/>
        </dgm:presLayoutVars>
      </dgm:prSet>
      <dgm:spPr/>
      <dgm:t>
        <a:bodyPr/>
        <a:lstStyle/>
        <a:p>
          <a:endParaRPr lang="en-US"/>
        </a:p>
      </dgm:t>
    </dgm:pt>
    <dgm:pt modelId="{E9B61ECE-2288-4C36-A8D0-9FCA8B362F3E}" type="pres">
      <dgm:prSet presAssocID="{CEE96092-A1D9-454C-97EC-214BBA2211B7}" presName="spNode" presStyleCnt="0"/>
      <dgm:spPr/>
    </dgm:pt>
    <dgm:pt modelId="{D45DA551-1BF5-4246-BC2D-A6BC0BA06C4F}" type="pres">
      <dgm:prSet presAssocID="{A79FAF00-1392-4E0B-8E57-46206F3B901E}" presName="sibTrans" presStyleLbl="sibTrans1D1" presStyleIdx="1" presStyleCnt="3"/>
      <dgm:spPr/>
      <dgm:t>
        <a:bodyPr/>
        <a:lstStyle/>
        <a:p>
          <a:endParaRPr lang="en-US"/>
        </a:p>
      </dgm:t>
    </dgm:pt>
    <dgm:pt modelId="{F1B886CC-802C-4E0C-BA71-C012CBC8E088}" type="pres">
      <dgm:prSet presAssocID="{900DF845-66A3-4F15-813A-21D7971BA0BF}" presName="node" presStyleLbl="node1" presStyleIdx="2" presStyleCnt="3">
        <dgm:presLayoutVars>
          <dgm:bulletEnabled val="1"/>
        </dgm:presLayoutVars>
      </dgm:prSet>
      <dgm:spPr/>
      <dgm:t>
        <a:bodyPr/>
        <a:lstStyle/>
        <a:p>
          <a:endParaRPr lang="en-US"/>
        </a:p>
      </dgm:t>
    </dgm:pt>
    <dgm:pt modelId="{74733D78-C0CF-44F4-84F9-20B9192B10F4}" type="pres">
      <dgm:prSet presAssocID="{900DF845-66A3-4F15-813A-21D7971BA0BF}" presName="spNode" presStyleCnt="0"/>
      <dgm:spPr/>
    </dgm:pt>
    <dgm:pt modelId="{33D1B34F-2710-484F-A7FE-02D5F2EF2615}" type="pres">
      <dgm:prSet presAssocID="{9F59009B-6D7B-4834-801E-AC665BC755B6}" presName="sibTrans" presStyleLbl="sibTrans1D1" presStyleIdx="2" presStyleCnt="3"/>
      <dgm:spPr/>
      <dgm:t>
        <a:bodyPr/>
        <a:lstStyle/>
        <a:p>
          <a:endParaRPr lang="en-US"/>
        </a:p>
      </dgm:t>
    </dgm:pt>
  </dgm:ptLst>
  <dgm:cxnLst>
    <dgm:cxn modelId="{5DAE94AC-E81B-4FBC-98CC-12821D40FC15}" type="presOf" srcId="{900DF845-66A3-4F15-813A-21D7971BA0BF}" destId="{F1B886CC-802C-4E0C-BA71-C012CBC8E088}" srcOrd="0" destOrd="0" presId="urn:microsoft.com/office/officeart/2005/8/layout/cycle6"/>
    <dgm:cxn modelId="{667E15AB-8842-4228-B770-928A16A6D567}" srcId="{30F8925D-52F8-4197-A2CC-017B399001D4}" destId="{26C7F629-ECB1-4804-8B2C-FADC1AFD398F}" srcOrd="0" destOrd="0" parTransId="{45517A34-53C7-43CA-B914-5CF7768CE616}" sibTransId="{29B120C1-CA28-4053-8ADD-C7D1B86353D3}"/>
    <dgm:cxn modelId="{01FDA8A7-AD57-40F6-8845-BB54F8C7AB21}" type="presOf" srcId="{A79FAF00-1392-4E0B-8E57-46206F3B901E}" destId="{D45DA551-1BF5-4246-BC2D-A6BC0BA06C4F}" srcOrd="0" destOrd="0" presId="urn:microsoft.com/office/officeart/2005/8/layout/cycle6"/>
    <dgm:cxn modelId="{9D3FCE6C-0887-4F25-8D0C-885B1B782995}" type="presOf" srcId="{29B120C1-CA28-4053-8ADD-C7D1B86353D3}" destId="{11ABDB6B-A5A6-4C69-AD39-7F04B80CC36E}" srcOrd="0" destOrd="0" presId="urn:microsoft.com/office/officeart/2005/8/layout/cycle6"/>
    <dgm:cxn modelId="{8161F1B4-93B5-471A-853D-BB5BE5709289}" type="presOf" srcId="{26C7F629-ECB1-4804-8B2C-FADC1AFD398F}" destId="{BFD4E12E-7432-4C20-B4E5-C86AFF0B94EC}" srcOrd="0" destOrd="0" presId="urn:microsoft.com/office/officeart/2005/8/layout/cycle6"/>
    <dgm:cxn modelId="{A83B0EC6-D59B-4814-8E2C-7CF43EC9EA7D}" srcId="{30F8925D-52F8-4197-A2CC-017B399001D4}" destId="{CEE96092-A1D9-454C-97EC-214BBA2211B7}" srcOrd="1" destOrd="0" parTransId="{119C7C57-906B-4825-9AF0-BEC7100E7645}" sibTransId="{A79FAF00-1392-4E0B-8E57-46206F3B901E}"/>
    <dgm:cxn modelId="{CE9063DE-BF49-4DB9-8230-3BD8C65D2CBB}" srcId="{30F8925D-52F8-4197-A2CC-017B399001D4}" destId="{900DF845-66A3-4F15-813A-21D7971BA0BF}" srcOrd="2" destOrd="0" parTransId="{586AECF4-5EE5-4B3F-BC89-1F946025FFB0}" sibTransId="{9F59009B-6D7B-4834-801E-AC665BC755B6}"/>
    <dgm:cxn modelId="{F5001FBE-EE1D-4762-A5AC-12958186AC9B}" type="presOf" srcId="{30F8925D-52F8-4197-A2CC-017B399001D4}" destId="{E5471EB5-1EF1-4871-B1C9-FF7D34972EEB}" srcOrd="0" destOrd="0" presId="urn:microsoft.com/office/officeart/2005/8/layout/cycle6"/>
    <dgm:cxn modelId="{25C30DDA-7355-4E25-8B9B-90208856B9C3}" type="presOf" srcId="{9F59009B-6D7B-4834-801E-AC665BC755B6}" destId="{33D1B34F-2710-484F-A7FE-02D5F2EF2615}" srcOrd="0" destOrd="0" presId="urn:microsoft.com/office/officeart/2005/8/layout/cycle6"/>
    <dgm:cxn modelId="{2969F7DB-DE81-4D24-8BE9-D90FF6DB93FC}" type="presOf" srcId="{CEE96092-A1D9-454C-97EC-214BBA2211B7}" destId="{F7B600DA-4EB6-4C09-92C4-B35B6A618A2A}" srcOrd="0" destOrd="0" presId="urn:microsoft.com/office/officeart/2005/8/layout/cycle6"/>
    <dgm:cxn modelId="{646A51C9-B468-43CF-B2B9-EADB4A20A224}" type="presParOf" srcId="{E5471EB5-1EF1-4871-B1C9-FF7D34972EEB}" destId="{BFD4E12E-7432-4C20-B4E5-C86AFF0B94EC}" srcOrd="0" destOrd="0" presId="urn:microsoft.com/office/officeart/2005/8/layout/cycle6"/>
    <dgm:cxn modelId="{D51D37D6-6387-4A05-89CD-619B9C041077}" type="presParOf" srcId="{E5471EB5-1EF1-4871-B1C9-FF7D34972EEB}" destId="{771CAC69-6499-4F92-B1A2-B6D833F0CC66}" srcOrd="1" destOrd="0" presId="urn:microsoft.com/office/officeart/2005/8/layout/cycle6"/>
    <dgm:cxn modelId="{B8ECCB42-00E1-4787-A524-E3B5979E131B}" type="presParOf" srcId="{E5471EB5-1EF1-4871-B1C9-FF7D34972EEB}" destId="{11ABDB6B-A5A6-4C69-AD39-7F04B80CC36E}" srcOrd="2" destOrd="0" presId="urn:microsoft.com/office/officeart/2005/8/layout/cycle6"/>
    <dgm:cxn modelId="{5F875BA0-2F60-45F6-A740-E6C5CA1D7F53}" type="presParOf" srcId="{E5471EB5-1EF1-4871-B1C9-FF7D34972EEB}" destId="{F7B600DA-4EB6-4C09-92C4-B35B6A618A2A}" srcOrd="3" destOrd="0" presId="urn:microsoft.com/office/officeart/2005/8/layout/cycle6"/>
    <dgm:cxn modelId="{BC289045-EB73-45C6-9E4C-332ABD90272E}" type="presParOf" srcId="{E5471EB5-1EF1-4871-B1C9-FF7D34972EEB}" destId="{E9B61ECE-2288-4C36-A8D0-9FCA8B362F3E}" srcOrd="4" destOrd="0" presId="urn:microsoft.com/office/officeart/2005/8/layout/cycle6"/>
    <dgm:cxn modelId="{F39D671D-6B5D-4650-9758-A2D04B31756E}" type="presParOf" srcId="{E5471EB5-1EF1-4871-B1C9-FF7D34972EEB}" destId="{D45DA551-1BF5-4246-BC2D-A6BC0BA06C4F}" srcOrd="5" destOrd="0" presId="urn:microsoft.com/office/officeart/2005/8/layout/cycle6"/>
    <dgm:cxn modelId="{9FB007A3-BA37-45F6-BCA7-96B48B04B5C5}" type="presParOf" srcId="{E5471EB5-1EF1-4871-B1C9-FF7D34972EEB}" destId="{F1B886CC-802C-4E0C-BA71-C012CBC8E088}" srcOrd="6" destOrd="0" presId="urn:microsoft.com/office/officeart/2005/8/layout/cycle6"/>
    <dgm:cxn modelId="{A6A65C5E-45DB-4C9B-9BE2-0FD911496DE4}" type="presParOf" srcId="{E5471EB5-1EF1-4871-B1C9-FF7D34972EEB}" destId="{74733D78-C0CF-44F4-84F9-20B9192B10F4}" srcOrd="7" destOrd="0" presId="urn:microsoft.com/office/officeart/2005/8/layout/cycle6"/>
    <dgm:cxn modelId="{2356598B-E84C-4A27-A238-861DC1249D46}" type="presParOf" srcId="{E5471EB5-1EF1-4871-B1C9-FF7D34972EEB}" destId="{33D1B34F-2710-484F-A7FE-02D5F2EF2615}" srcOrd="8" destOrd="0" presId="urn:microsoft.com/office/officeart/2005/8/layout/cycle6"/>
  </dgm:cxnLst>
  <dgm:bg>
    <a:solidFill>
      <a:schemeClr val="bg1"/>
    </a:solidFill>
  </dgm:bg>
  <dgm:whole>
    <a:ln>
      <a:solidFill>
        <a:schemeClr val="accent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F8925D-52F8-4197-A2CC-017B399001D4}"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n-US"/>
        </a:p>
      </dgm:t>
    </dgm:pt>
    <dgm:pt modelId="{26C7F629-ECB1-4804-8B2C-FADC1AFD398F}">
      <dgm:prSet phldrT="[Text]" custT="1"/>
      <dgm:spPr/>
      <dgm:t>
        <a:bodyPr/>
        <a:lstStyle/>
        <a:p>
          <a:r>
            <a:rPr lang="en-US" sz="2800" dirty="0" smtClean="0"/>
            <a:t>Group 1</a:t>
          </a:r>
          <a:endParaRPr lang="en-US" sz="2800" dirty="0" smtClean="0"/>
        </a:p>
      </dgm:t>
    </dgm:pt>
    <dgm:pt modelId="{45517A34-53C7-43CA-B914-5CF7768CE616}" type="parTrans" cxnId="{667E15AB-8842-4228-B770-928A16A6D567}">
      <dgm:prSet/>
      <dgm:spPr/>
      <dgm:t>
        <a:bodyPr/>
        <a:lstStyle/>
        <a:p>
          <a:endParaRPr lang="en-US"/>
        </a:p>
      </dgm:t>
    </dgm:pt>
    <dgm:pt modelId="{29B120C1-CA28-4053-8ADD-C7D1B86353D3}" type="sibTrans" cxnId="{667E15AB-8842-4228-B770-928A16A6D567}">
      <dgm:prSet/>
      <dgm:spPr/>
      <dgm:t>
        <a:bodyPr/>
        <a:lstStyle/>
        <a:p>
          <a:endParaRPr lang="en-US"/>
        </a:p>
      </dgm:t>
    </dgm:pt>
    <dgm:pt modelId="{CEE96092-A1D9-454C-97EC-214BBA2211B7}">
      <dgm:prSet phldrT="[Text]" custT="1"/>
      <dgm:spPr/>
      <dgm:t>
        <a:bodyPr/>
        <a:lstStyle/>
        <a:p>
          <a:r>
            <a:rPr lang="en-US" sz="2800" dirty="0" smtClean="0"/>
            <a:t>Group 2</a:t>
          </a:r>
          <a:endParaRPr lang="en-US" sz="2800" dirty="0" smtClean="0"/>
        </a:p>
      </dgm:t>
    </dgm:pt>
    <dgm:pt modelId="{119C7C57-906B-4825-9AF0-BEC7100E7645}" type="parTrans" cxnId="{A83B0EC6-D59B-4814-8E2C-7CF43EC9EA7D}">
      <dgm:prSet/>
      <dgm:spPr/>
      <dgm:t>
        <a:bodyPr/>
        <a:lstStyle/>
        <a:p>
          <a:endParaRPr lang="en-US"/>
        </a:p>
      </dgm:t>
    </dgm:pt>
    <dgm:pt modelId="{A79FAF00-1392-4E0B-8E57-46206F3B901E}" type="sibTrans" cxnId="{A83B0EC6-D59B-4814-8E2C-7CF43EC9EA7D}">
      <dgm:prSet/>
      <dgm:spPr/>
      <dgm:t>
        <a:bodyPr/>
        <a:lstStyle/>
        <a:p>
          <a:endParaRPr lang="en-US"/>
        </a:p>
      </dgm:t>
    </dgm:pt>
    <dgm:pt modelId="{900DF845-66A3-4F15-813A-21D7971BA0BF}">
      <dgm:prSet phldrT="[Text]" custT="1"/>
      <dgm:spPr/>
      <dgm:t>
        <a:bodyPr/>
        <a:lstStyle/>
        <a:p>
          <a:r>
            <a:rPr lang="en-US" sz="2800" dirty="0" smtClean="0"/>
            <a:t>Group 3</a:t>
          </a:r>
          <a:endParaRPr lang="en-US" sz="2800" dirty="0" smtClean="0"/>
        </a:p>
      </dgm:t>
    </dgm:pt>
    <dgm:pt modelId="{586AECF4-5EE5-4B3F-BC89-1F946025FFB0}" type="parTrans" cxnId="{CE9063DE-BF49-4DB9-8230-3BD8C65D2CBB}">
      <dgm:prSet/>
      <dgm:spPr/>
      <dgm:t>
        <a:bodyPr/>
        <a:lstStyle/>
        <a:p>
          <a:endParaRPr lang="en-US"/>
        </a:p>
      </dgm:t>
    </dgm:pt>
    <dgm:pt modelId="{9F59009B-6D7B-4834-801E-AC665BC755B6}" type="sibTrans" cxnId="{CE9063DE-BF49-4DB9-8230-3BD8C65D2CBB}">
      <dgm:prSet/>
      <dgm:spPr/>
      <dgm:t>
        <a:bodyPr/>
        <a:lstStyle/>
        <a:p>
          <a:endParaRPr lang="en-US"/>
        </a:p>
      </dgm:t>
    </dgm:pt>
    <dgm:pt modelId="{E0771E94-3388-45C8-85F5-F53A0E9E919A}" type="pres">
      <dgm:prSet presAssocID="{30F8925D-52F8-4197-A2CC-017B399001D4}" presName="cycle" presStyleCnt="0">
        <dgm:presLayoutVars>
          <dgm:dir/>
          <dgm:resizeHandles val="exact"/>
        </dgm:presLayoutVars>
      </dgm:prSet>
      <dgm:spPr/>
      <dgm:t>
        <a:bodyPr/>
        <a:lstStyle/>
        <a:p>
          <a:endParaRPr lang="en-US"/>
        </a:p>
      </dgm:t>
    </dgm:pt>
    <dgm:pt modelId="{49DE8151-45DE-43B4-A8CD-7581E470E0A3}" type="pres">
      <dgm:prSet presAssocID="{26C7F629-ECB1-4804-8B2C-FADC1AFD398F}" presName="node" presStyleLbl="node1" presStyleIdx="0" presStyleCnt="3">
        <dgm:presLayoutVars>
          <dgm:bulletEnabled val="1"/>
        </dgm:presLayoutVars>
      </dgm:prSet>
      <dgm:spPr/>
      <dgm:t>
        <a:bodyPr/>
        <a:lstStyle/>
        <a:p>
          <a:endParaRPr lang="en-US"/>
        </a:p>
      </dgm:t>
    </dgm:pt>
    <dgm:pt modelId="{68904646-4CFF-469C-A169-8CEDA0045FF0}" type="pres">
      <dgm:prSet presAssocID="{26C7F629-ECB1-4804-8B2C-FADC1AFD398F}" presName="spNode" presStyleCnt="0"/>
      <dgm:spPr/>
    </dgm:pt>
    <dgm:pt modelId="{C961835F-FB78-441F-B056-34A387C5D749}" type="pres">
      <dgm:prSet presAssocID="{29B120C1-CA28-4053-8ADD-C7D1B86353D3}" presName="sibTrans" presStyleLbl="sibTrans1D1" presStyleIdx="0" presStyleCnt="3"/>
      <dgm:spPr/>
      <dgm:t>
        <a:bodyPr/>
        <a:lstStyle/>
        <a:p>
          <a:endParaRPr lang="en-US"/>
        </a:p>
      </dgm:t>
    </dgm:pt>
    <dgm:pt modelId="{701006AA-E2F6-4C4E-B1B7-B81EA2955FD4}" type="pres">
      <dgm:prSet presAssocID="{CEE96092-A1D9-454C-97EC-214BBA2211B7}" presName="node" presStyleLbl="node1" presStyleIdx="1" presStyleCnt="3">
        <dgm:presLayoutVars>
          <dgm:bulletEnabled val="1"/>
        </dgm:presLayoutVars>
      </dgm:prSet>
      <dgm:spPr/>
      <dgm:t>
        <a:bodyPr/>
        <a:lstStyle/>
        <a:p>
          <a:endParaRPr lang="en-US"/>
        </a:p>
      </dgm:t>
    </dgm:pt>
    <dgm:pt modelId="{AB965A8D-7DD4-4135-9D1D-D945A60CD7D3}" type="pres">
      <dgm:prSet presAssocID="{CEE96092-A1D9-454C-97EC-214BBA2211B7}" presName="spNode" presStyleCnt="0"/>
      <dgm:spPr/>
    </dgm:pt>
    <dgm:pt modelId="{CD825CE0-8A24-4D7D-A285-A701C692916F}" type="pres">
      <dgm:prSet presAssocID="{A79FAF00-1392-4E0B-8E57-46206F3B901E}" presName="sibTrans" presStyleLbl="sibTrans1D1" presStyleIdx="1" presStyleCnt="3"/>
      <dgm:spPr/>
      <dgm:t>
        <a:bodyPr/>
        <a:lstStyle/>
        <a:p>
          <a:endParaRPr lang="en-US"/>
        </a:p>
      </dgm:t>
    </dgm:pt>
    <dgm:pt modelId="{664D4C42-E9A3-4215-A181-14452B99388C}" type="pres">
      <dgm:prSet presAssocID="{900DF845-66A3-4F15-813A-21D7971BA0BF}" presName="node" presStyleLbl="node1" presStyleIdx="2" presStyleCnt="3">
        <dgm:presLayoutVars>
          <dgm:bulletEnabled val="1"/>
        </dgm:presLayoutVars>
      </dgm:prSet>
      <dgm:spPr/>
      <dgm:t>
        <a:bodyPr/>
        <a:lstStyle/>
        <a:p>
          <a:endParaRPr lang="en-US"/>
        </a:p>
      </dgm:t>
    </dgm:pt>
    <dgm:pt modelId="{8C1B0DCB-F3DE-49DC-BB79-F1626BB95F6B}" type="pres">
      <dgm:prSet presAssocID="{900DF845-66A3-4F15-813A-21D7971BA0BF}" presName="spNode" presStyleCnt="0"/>
      <dgm:spPr/>
    </dgm:pt>
    <dgm:pt modelId="{D3FF531C-28A6-4A69-841C-B384DEAA2EB3}" type="pres">
      <dgm:prSet presAssocID="{9F59009B-6D7B-4834-801E-AC665BC755B6}" presName="sibTrans" presStyleLbl="sibTrans1D1" presStyleIdx="2" presStyleCnt="3"/>
      <dgm:spPr/>
      <dgm:t>
        <a:bodyPr/>
        <a:lstStyle/>
        <a:p>
          <a:endParaRPr lang="en-US"/>
        </a:p>
      </dgm:t>
    </dgm:pt>
  </dgm:ptLst>
  <dgm:cxnLst>
    <dgm:cxn modelId="{68ABF042-D1EC-4F35-BBEC-08EDF2CAB5B0}" type="presOf" srcId="{9F59009B-6D7B-4834-801E-AC665BC755B6}" destId="{D3FF531C-28A6-4A69-841C-B384DEAA2EB3}" srcOrd="0" destOrd="0" presId="urn:microsoft.com/office/officeart/2005/8/layout/cycle5"/>
    <dgm:cxn modelId="{667E15AB-8842-4228-B770-928A16A6D567}" srcId="{30F8925D-52F8-4197-A2CC-017B399001D4}" destId="{26C7F629-ECB1-4804-8B2C-FADC1AFD398F}" srcOrd="0" destOrd="0" parTransId="{45517A34-53C7-43CA-B914-5CF7768CE616}" sibTransId="{29B120C1-CA28-4053-8ADD-C7D1B86353D3}"/>
    <dgm:cxn modelId="{3D3189DE-7F25-4D81-B057-EAFA59A9E9BC}" type="presOf" srcId="{29B120C1-CA28-4053-8ADD-C7D1B86353D3}" destId="{C961835F-FB78-441F-B056-34A387C5D749}" srcOrd="0" destOrd="0" presId="urn:microsoft.com/office/officeart/2005/8/layout/cycle5"/>
    <dgm:cxn modelId="{F40FB3E1-E20E-4A2B-9E1F-3F4219A4187D}" type="presOf" srcId="{30F8925D-52F8-4197-A2CC-017B399001D4}" destId="{E0771E94-3388-45C8-85F5-F53A0E9E919A}" srcOrd="0" destOrd="0" presId="urn:microsoft.com/office/officeart/2005/8/layout/cycle5"/>
    <dgm:cxn modelId="{706CF347-8EBA-42F4-92CE-34C4DEFF9FBE}" type="presOf" srcId="{26C7F629-ECB1-4804-8B2C-FADC1AFD398F}" destId="{49DE8151-45DE-43B4-A8CD-7581E470E0A3}" srcOrd="0" destOrd="0" presId="urn:microsoft.com/office/officeart/2005/8/layout/cycle5"/>
    <dgm:cxn modelId="{6991DBD1-96A6-4D9E-93DC-6FC61E15AACF}" type="presOf" srcId="{CEE96092-A1D9-454C-97EC-214BBA2211B7}" destId="{701006AA-E2F6-4C4E-B1B7-B81EA2955FD4}" srcOrd="0" destOrd="0" presId="urn:microsoft.com/office/officeart/2005/8/layout/cycle5"/>
    <dgm:cxn modelId="{A83B0EC6-D59B-4814-8E2C-7CF43EC9EA7D}" srcId="{30F8925D-52F8-4197-A2CC-017B399001D4}" destId="{CEE96092-A1D9-454C-97EC-214BBA2211B7}" srcOrd="1" destOrd="0" parTransId="{119C7C57-906B-4825-9AF0-BEC7100E7645}" sibTransId="{A79FAF00-1392-4E0B-8E57-46206F3B901E}"/>
    <dgm:cxn modelId="{CE9063DE-BF49-4DB9-8230-3BD8C65D2CBB}" srcId="{30F8925D-52F8-4197-A2CC-017B399001D4}" destId="{900DF845-66A3-4F15-813A-21D7971BA0BF}" srcOrd="2" destOrd="0" parTransId="{586AECF4-5EE5-4B3F-BC89-1F946025FFB0}" sibTransId="{9F59009B-6D7B-4834-801E-AC665BC755B6}"/>
    <dgm:cxn modelId="{B3E92553-A828-480D-8796-E6632DBDBDC7}" type="presOf" srcId="{900DF845-66A3-4F15-813A-21D7971BA0BF}" destId="{664D4C42-E9A3-4215-A181-14452B99388C}" srcOrd="0" destOrd="0" presId="urn:microsoft.com/office/officeart/2005/8/layout/cycle5"/>
    <dgm:cxn modelId="{0FF8741B-B894-4F13-872F-39E6E04ACBFD}" type="presOf" srcId="{A79FAF00-1392-4E0B-8E57-46206F3B901E}" destId="{CD825CE0-8A24-4D7D-A285-A701C692916F}" srcOrd="0" destOrd="0" presId="urn:microsoft.com/office/officeart/2005/8/layout/cycle5"/>
    <dgm:cxn modelId="{C9A1071C-CA8B-4394-AF05-AD77DFD0F572}" type="presParOf" srcId="{E0771E94-3388-45C8-85F5-F53A0E9E919A}" destId="{49DE8151-45DE-43B4-A8CD-7581E470E0A3}" srcOrd="0" destOrd="0" presId="urn:microsoft.com/office/officeart/2005/8/layout/cycle5"/>
    <dgm:cxn modelId="{AD837461-1483-4273-8606-66F80FD99711}" type="presParOf" srcId="{E0771E94-3388-45C8-85F5-F53A0E9E919A}" destId="{68904646-4CFF-469C-A169-8CEDA0045FF0}" srcOrd="1" destOrd="0" presId="urn:microsoft.com/office/officeart/2005/8/layout/cycle5"/>
    <dgm:cxn modelId="{A9AF46CB-53E7-4339-B111-B352C5B05589}" type="presParOf" srcId="{E0771E94-3388-45C8-85F5-F53A0E9E919A}" destId="{C961835F-FB78-441F-B056-34A387C5D749}" srcOrd="2" destOrd="0" presId="urn:microsoft.com/office/officeart/2005/8/layout/cycle5"/>
    <dgm:cxn modelId="{1A90D21D-F3DC-4D6E-A198-734AD9ADA145}" type="presParOf" srcId="{E0771E94-3388-45C8-85F5-F53A0E9E919A}" destId="{701006AA-E2F6-4C4E-B1B7-B81EA2955FD4}" srcOrd="3" destOrd="0" presId="urn:microsoft.com/office/officeart/2005/8/layout/cycle5"/>
    <dgm:cxn modelId="{F36FFEC0-6FB8-4E1D-90B4-91183B9CADDC}" type="presParOf" srcId="{E0771E94-3388-45C8-85F5-F53A0E9E919A}" destId="{AB965A8D-7DD4-4135-9D1D-D945A60CD7D3}" srcOrd="4" destOrd="0" presId="urn:microsoft.com/office/officeart/2005/8/layout/cycle5"/>
    <dgm:cxn modelId="{FDCA25AC-1753-4711-8665-3E8FC5BCA044}" type="presParOf" srcId="{E0771E94-3388-45C8-85F5-F53A0E9E919A}" destId="{CD825CE0-8A24-4D7D-A285-A701C692916F}" srcOrd="5" destOrd="0" presId="urn:microsoft.com/office/officeart/2005/8/layout/cycle5"/>
    <dgm:cxn modelId="{0297DBFE-1C36-4990-99AD-34463BCDAF8F}" type="presParOf" srcId="{E0771E94-3388-45C8-85F5-F53A0E9E919A}" destId="{664D4C42-E9A3-4215-A181-14452B99388C}" srcOrd="6" destOrd="0" presId="urn:microsoft.com/office/officeart/2005/8/layout/cycle5"/>
    <dgm:cxn modelId="{7E580618-64A9-431C-B37D-C7351034A0F1}" type="presParOf" srcId="{E0771E94-3388-45C8-85F5-F53A0E9E919A}" destId="{8C1B0DCB-F3DE-49DC-BB79-F1626BB95F6B}" srcOrd="7" destOrd="0" presId="urn:microsoft.com/office/officeart/2005/8/layout/cycle5"/>
    <dgm:cxn modelId="{D314E932-3CEA-4113-ABC3-4F13560B4F80}" type="presParOf" srcId="{E0771E94-3388-45C8-85F5-F53A0E9E919A}" destId="{D3FF531C-28A6-4A69-841C-B384DEAA2EB3}" srcOrd="8" destOrd="0" presId="urn:microsoft.com/office/officeart/2005/8/layout/cycle5"/>
  </dgm:cxnLst>
  <dgm:bg>
    <a:solidFill>
      <a:schemeClr val="bg1"/>
    </a:solidFill>
  </dgm:bg>
  <dgm:whole>
    <a:ln>
      <a:solidFill>
        <a:schemeClr val="accent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F8925D-52F8-4197-A2CC-017B399001D4}"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n-US"/>
        </a:p>
      </dgm:t>
    </dgm:pt>
    <dgm:pt modelId="{26C7F629-ECB1-4804-8B2C-FADC1AFD398F}">
      <dgm:prSet phldrT="[Text]" custT="1"/>
      <dgm:spPr/>
      <dgm:t>
        <a:bodyPr/>
        <a:lstStyle/>
        <a:p>
          <a:r>
            <a:rPr lang="en-US" sz="2800" dirty="0" smtClean="0"/>
            <a:t>Group 1</a:t>
          </a:r>
          <a:endParaRPr lang="en-US" sz="2800" dirty="0" smtClean="0"/>
        </a:p>
      </dgm:t>
    </dgm:pt>
    <dgm:pt modelId="{45517A34-53C7-43CA-B914-5CF7768CE616}" type="parTrans" cxnId="{667E15AB-8842-4228-B770-928A16A6D567}">
      <dgm:prSet/>
      <dgm:spPr/>
      <dgm:t>
        <a:bodyPr/>
        <a:lstStyle/>
        <a:p>
          <a:endParaRPr lang="en-US"/>
        </a:p>
      </dgm:t>
    </dgm:pt>
    <dgm:pt modelId="{29B120C1-CA28-4053-8ADD-C7D1B86353D3}" type="sibTrans" cxnId="{667E15AB-8842-4228-B770-928A16A6D567}">
      <dgm:prSet/>
      <dgm:spPr/>
      <dgm:t>
        <a:bodyPr/>
        <a:lstStyle/>
        <a:p>
          <a:endParaRPr lang="en-US"/>
        </a:p>
      </dgm:t>
    </dgm:pt>
    <dgm:pt modelId="{CEE96092-A1D9-454C-97EC-214BBA2211B7}">
      <dgm:prSet phldrT="[Text]" custT="1"/>
      <dgm:spPr/>
      <dgm:t>
        <a:bodyPr/>
        <a:lstStyle/>
        <a:p>
          <a:r>
            <a:rPr lang="en-US" sz="2800" dirty="0" smtClean="0"/>
            <a:t>Group 2</a:t>
          </a:r>
          <a:endParaRPr lang="en-US" sz="2800" dirty="0" smtClean="0"/>
        </a:p>
      </dgm:t>
    </dgm:pt>
    <dgm:pt modelId="{119C7C57-906B-4825-9AF0-BEC7100E7645}" type="parTrans" cxnId="{A83B0EC6-D59B-4814-8E2C-7CF43EC9EA7D}">
      <dgm:prSet/>
      <dgm:spPr/>
      <dgm:t>
        <a:bodyPr/>
        <a:lstStyle/>
        <a:p>
          <a:endParaRPr lang="en-US"/>
        </a:p>
      </dgm:t>
    </dgm:pt>
    <dgm:pt modelId="{A79FAF00-1392-4E0B-8E57-46206F3B901E}" type="sibTrans" cxnId="{A83B0EC6-D59B-4814-8E2C-7CF43EC9EA7D}">
      <dgm:prSet/>
      <dgm:spPr/>
      <dgm:t>
        <a:bodyPr/>
        <a:lstStyle/>
        <a:p>
          <a:endParaRPr lang="en-US"/>
        </a:p>
      </dgm:t>
    </dgm:pt>
    <dgm:pt modelId="{900DF845-66A3-4F15-813A-21D7971BA0BF}">
      <dgm:prSet phldrT="[Text]" custT="1"/>
      <dgm:spPr/>
      <dgm:t>
        <a:bodyPr/>
        <a:lstStyle/>
        <a:p>
          <a:r>
            <a:rPr lang="en-US" sz="2800" dirty="0" smtClean="0"/>
            <a:t>Group 3</a:t>
          </a:r>
          <a:endParaRPr lang="en-US" sz="2800" dirty="0" smtClean="0"/>
        </a:p>
      </dgm:t>
    </dgm:pt>
    <dgm:pt modelId="{586AECF4-5EE5-4B3F-BC89-1F946025FFB0}" type="parTrans" cxnId="{CE9063DE-BF49-4DB9-8230-3BD8C65D2CBB}">
      <dgm:prSet/>
      <dgm:spPr/>
      <dgm:t>
        <a:bodyPr/>
        <a:lstStyle/>
        <a:p>
          <a:endParaRPr lang="en-US"/>
        </a:p>
      </dgm:t>
    </dgm:pt>
    <dgm:pt modelId="{9F59009B-6D7B-4834-801E-AC665BC755B6}" type="sibTrans" cxnId="{CE9063DE-BF49-4DB9-8230-3BD8C65D2CBB}">
      <dgm:prSet/>
      <dgm:spPr/>
      <dgm:t>
        <a:bodyPr/>
        <a:lstStyle/>
        <a:p>
          <a:endParaRPr lang="en-US"/>
        </a:p>
      </dgm:t>
    </dgm:pt>
    <dgm:pt modelId="{E5471EB5-1EF1-4871-B1C9-FF7D34972EEB}" type="pres">
      <dgm:prSet presAssocID="{30F8925D-52F8-4197-A2CC-017B399001D4}" presName="cycle" presStyleCnt="0">
        <dgm:presLayoutVars>
          <dgm:dir/>
          <dgm:resizeHandles val="exact"/>
        </dgm:presLayoutVars>
      </dgm:prSet>
      <dgm:spPr/>
      <dgm:t>
        <a:bodyPr/>
        <a:lstStyle/>
        <a:p>
          <a:endParaRPr lang="en-US"/>
        </a:p>
      </dgm:t>
    </dgm:pt>
    <dgm:pt modelId="{BFD4E12E-7432-4C20-B4E5-C86AFF0B94EC}" type="pres">
      <dgm:prSet presAssocID="{26C7F629-ECB1-4804-8B2C-FADC1AFD398F}" presName="node" presStyleLbl="node1" presStyleIdx="0" presStyleCnt="3">
        <dgm:presLayoutVars>
          <dgm:bulletEnabled val="1"/>
        </dgm:presLayoutVars>
      </dgm:prSet>
      <dgm:spPr/>
      <dgm:t>
        <a:bodyPr/>
        <a:lstStyle/>
        <a:p>
          <a:endParaRPr lang="en-US"/>
        </a:p>
      </dgm:t>
    </dgm:pt>
    <dgm:pt modelId="{771CAC69-6499-4F92-B1A2-B6D833F0CC66}" type="pres">
      <dgm:prSet presAssocID="{26C7F629-ECB1-4804-8B2C-FADC1AFD398F}" presName="spNode" presStyleCnt="0"/>
      <dgm:spPr/>
    </dgm:pt>
    <dgm:pt modelId="{11ABDB6B-A5A6-4C69-AD39-7F04B80CC36E}" type="pres">
      <dgm:prSet presAssocID="{29B120C1-CA28-4053-8ADD-C7D1B86353D3}" presName="sibTrans" presStyleLbl="sibTrans1D1" presStyleIdx="0" presStyleCnt="3"/>
      <dgm:spPr/>
      <dgm:t>
        <a:bodyPr/>
        <a:lstStyle/>
        <a:p>
          <a:endParaRPr lang="en-US"/>
        </a:p>
      </dgm:t>
    </dgm:pt>
    <dgm:pt modelId="{F7B600DA-4EB6-4C09-92C4-B35B6A618A2A}" type="pres">
      <dgm:prSet presAssocID="{CEE96092-A1D9-454C-97EC-214BBA2211B7}" presName="node" presStyleLbl="node1" presStyleIdx="1" presStyleCnt="3">
        <dgm:presLayoutVars>
          <dgm:bulletEnabled val="1"/>
        </dgm:presLayoutVars>
      </dgm:prSet>
      <dgm:spPr/>
      <dgm:t>
        <a:bodyPr/>
        <a:lstStyle/>
        <a:p>
          <a:endParaRPr lang="en-US"/>
        </a:p>
      </dgm:t>
    </dgm:pt>
    <dgm:pt modelId="{E9B61ECE-2288-4C36-A8D0-9FCA8B362F3E}" type="pres">
      <dgm:prSet presAssocID="{CEE96092-A1D9-454C-97EC-214BBA2211B7}" presName="spNode" presStyleCnt="0"/>
      <dgm:spPr/>
    </dgm:pt>
    <dgm:pt modelId="{D45DA551-1BF5-4246-BC2D-A6BC0BA06C4F}" type="pres">
      <dgm:prSet presAssocID="{A79FAF00-1392-4E0B-8E57-46206F3B901E}" presName="sibTrans" presStyleLbl="sibTrans1D1" presStyleIdx="1" presStyleCnt="3"/>
      <dgm:spPr/>
      <dgm:t>
        <a:bodyPr/>
        <a:lstStyle/>
        <a:p>
          <a:endParaRPr lang="en-US"/>
        </a:p>
      </dgm:t>
    </dgm:pt>
    <dgm:pt modelId="{F1B886CC-802C-4E0C-BA71-C012CBC8E088}" type="pres">
      <dgm:prSet presAssocID="{900DF845-66A3-4F15-813A-21D7971BA0BF}" presName="node" presStyleLbl="node1" presStyleIdx="2" presStyleCnt="3">
        <dgm:presLayoutVars>
          <dgm:bulletEnabled val="1"/>
        </dgm:presLayoutVars>
      </dgm:prSet>
      <dgm:spPr/>
      <dgm:t>
        <a:bodyPr/>
        <a:lstStyle/>
        <a:p>
          <a:endParaRPr lang="en-US"/>
        </a:p>
      </dgm:t>
    </dgm:pt>
    <dgm:pt modelId="{74733D78-C0CF-44F4-84F9-20B9192B10F4}" type="pres">
      <dgm:prSet presAssocID="{900DF845-66A3-4F15-813A-21D7971BA0BF}" presName="spNode" presStyleCnt="0"/>
      <dgm:spPr/>
    </dgm:pt>
    <dgm:pt modelId="{33D1B34F-2710-484F-A7FE-02D5F2EF2615}" type="pres">
      <dgm:prSet presAssocID="{9F59009B-6D7B-4834-801E-AC665BC755B6}" presName="sibTrans" presStyleLbl="sibTrans1D1" presStyleIdx="2" presStyleCnt="3"/>
      <dgm:spPr/>
      <dgm:t>
        <a:bodyPr/>
        <a:lstStyle/>
        <a:p>
          <a:endParaRPr lang="en-US"/>
        </a:p>
      </dgm:t>
    </dgm:pt>
  </dgm:ptLst>
  <dgm:cxnLst>
    <dgm:cxn modelId="{DE4FA390-EAF2-4059-B457-95EB6387EB1F}" type="presOf" srcId="{29B120C1-CA28-4053-8ADD-C7D1B86353D3}" destId="{11ABDB6B-A5A6-4C69-AD39-7F04B80CC36E}" srcOrd="0" destOrd="0" presId="urn:microsoft.com/office/officeart/2005/8/layout/cycle6"/>
    <dgm:cxn modelId="{C68D7D07-01C4-409A-A9F8-17F5A8A7097A}" type="presOf" srcId="{900DF845-66A3-4F15-813A-21D7971BA0BF}" destId="{F1B886CC-802C-4E0C-BA71-C012CBC8E088}" srcOrd="0" destOrd="0" presId="urn:microsoft.com/office/officeart/2005/8/layout/cycle6"/>
    <dgm:cxn modelId="{667E15AB-8842-4228-B770-928A16A6D567}" srcId="{30F8925D-52F8-4197-A2CC-017B399001D4}" destId="{26C7F629-ECB1-4804-8B2C-FADC1AFD398F}" srcOrd="0" destOrd="0" parTransId="{45517A34-53C7-43CA-B914-5CF7768CE616}" sibTransId="{29B120C1-CA28-4053-8ADD-C7D1B86353D3}"/>
    <dgm:cxn modelId="{F1CCB62F-49C4-4A66-9189-2B1A6CAAB180}" type="presOf" srcId="{26C7F629-ECB1-4804-8B2C-FADC1AFD398F}" destId="{BFD4E12E-7432-4C20-B4E5-C86AFF0B94EC}" srcOrd="0" destOrd="0" presId="urn:microsoft.com/office/officeart/2005/8/layout/cycle6"/>
    <dgm:cxn modelId="{B39C17C0-9645-426F-BB1D-4A261C099B33}" type="presOf" srcId="{A79FAF00-1392-4E0B-8E57-46206F3B901E}" destId="{D45DA551-1BF5-4246-BC2D-A6BC0BA06C4F}" srcOrd="0" destOrd="0" presId="urn:microsoft.com/office/officeart/2005/8/layout/cycle6"/>
    <dgm:cxn modelId="{2961A4A4-18DA-4CC4-96DD-63BEF3F1AF65}" type="presOf" srcId="{30F8925D-52F8-4197-A2CC-017B399001D4}" destId="{E5471EB5-1EF1-4871-B1C9-FF7D34972EEB}" srcOrd="0" destOrd="0" presId="urn:microsoft.com/office/officeart/2005/8/layout/cycle6"/>
    <dgm:cxn modelId="{9C817C9E-BD78-422E-A4AD-C70FF65E78A9}" type="presOf" srcId="{CEE96092-A1D9-454C-97EC-214BBA2211B7}" destId="{F7B600DA-4EB6-4C09-92C4-B35B6A618A2A}" srcOrd="0" destOrd="0" presId="urn:microsoft.com/office/officeart/2005/8/layout/cycle6"/>
    <dgm:cxn modelId="{A83B0EC6-D59B-4814-8E2C-7CF43EC9EA7D}" srcId="{30F8925D-52F8-4197-A2CC-017B399001D4}" destId="{CEE96092-A1D9-454C-97EC-214BBA2211B7}" srcOrd="1" destOrd="0" parTransId="{119C7C57-906B-4825-9AF0-BEC7100E7645}" sibTransId="{A79FAF00-1392-4E0B-8E57-46206F3B901E}"/>
    <dgm:cxn modelId="{CE9063DE-BF49-4DB9-8230-3BD8C65D2CBB}" srcId="{30F8925D-52F8-4197-A2CC-017B399001D4}" destId="{900DF845-66A3-4F15-813A-21D7971BA0BF}" srcOrd="2" destOrd="0" parTransId="{586AECF4-5EE5-4B3F-BC89-1F946025FFB0}" sibTransId="{9F59009B-6D7B-4834-801E-AC665BC755B6}"/>
    <dgm:cxn modelId="{B71541D9-A784-444A-93B6-D6F8CE16CB03}" type="presOf" srcId="{9F59009B-6D7B-4834-801E-AC665BC755B6}" destId="{33D1B34F-2710-484F-A7FE-02D5F2EF2615}" srcOrd="0" destOrd="0" presId="urn:microsoft.com/office/officeart/2005/8/layout/cycle6"/>
    <dgm:cxn modelId="{337F4F90-CC14-47D8-80DC-4AA3CD6CD62B}" type="presParOf" srcId="{E5471EB5-1EF1-4871-B1C9-FF7D34972EEB}" destId="{BFD4E12E-7432-4C20-B4E5-C86AFF0B94EC}" srcOrd="0" destOrd="0" presId="urn:microsoft.com/office/officeart/2005/8/layout/cycle6"/>
    <dgm:cxn modelId="{94C90731-3752-4E69-9C27-13E792CC1E42}" type="presParOf" srcId="{E5471EB5-1EF1-4871-B1C9-FF7D34972EEB}" destId="{771CAC69-6499-4F92-B1A2-B6D833F0CC66}" srcOrd="1" destOrd="0" presId="urn:microsoft.com/office/officeart/2005/8/layout/cycle6"/>
    <dgm:cxn modelId="{4E655DE7-8409-444E-9672-23F3A8A74AFE}" type="presParOf" srcId="{E5471EB5-1EF1-4871-B1C9-FF7D34972EEB}" destId="{11ABDB6B-A5A6-4C69-AD39-7F04B80CC36E}" srcOrd="2" destOrd="0" presId="urn:microsoft.com/office/officeart/2005/8/layout/cycle6"/>
    <dgm:cxn modelId="{AF062735-4D32-4C6A-9CB0-99CBB72FE9BC}" type="presParOf" srcId="{E5471EB5-1EF1-4871-B1C9-FF7D34972EEB}" destId="{F7B600DA-4EB6-4C09-92C4-B35B6A618A2A}" srcOrd="3" destOrd="0" presId="urn:microsoft.com/office/officeart/2005/8/layout/cycle6"/>
    <dgm:cxn modelId="{38977F88-CC2F-4AE4-A364-FEB807D6425E}" type="presParOf" srcId="{E5471EB5-1EF1-4871-B1C9-FF7D34972EEB}" destId="{E9B61ECE-2288-4C36-A8D0-9FCA8B362F3E}" srcOrd="4" destOrd="0" presId="urn:microsoft.com/office/officeart/2005/8/layout/cycle6"/>
    <dgm:cxn modelId="{A62EE102-FBFE-4EBB-8B9A-2BFC82165FD9}" type="presParOf" srcId="{E5471EB5-1EF1-4871-B1C9-FF7D34972EEB}" destId="{D45DA551-1BF5-4246-BC2D-A6BC0BA06C4F}" srcOrd="5" destOrd="0" presId="urn:microsoft.com/office/officeart/2005/8/layout/cycle6"/>
    <dgm:cxn modelId="{E963606C-3A45-4FF3-936B-E3A676CE689F}" type="presParOf" srcId="{E5471EB5-1EF1-4871-B1C9-FF7D34972EEB}" destId="{F1B886CC-802C-4E0C-BA71-C012CBC8E088}" srcOrd="6" destOrd="0" presId="urn:microsoft.com/office/officeart/2005/8/layout/cycle6"/>
    <dgm:cxn modelId="{1C9F574D-58C0-424C-BDEB-68F9986F4EA0}" type="presParOf" srcId="{E5471EB5-1EF1-4871-B1C9-FF7D34972EEB}" destId="{74733D78-C0CF-44F4-84F9-20B9192B10F4}" srcOrd="7" destOrd="0" presId="urn:microsoft.com/office/officeart/2005/8/layout/cycle6"/>
    <dgm:cxn modelId="{5B327C6C-C330-4027-9FC1-A8D173CB1737}" type="presParOf" srcId="{E5471EB5-1EF1-4871-B1C9-FF7D34972EEB}" destId="{33D1B34F-2710-484F-A7FE-02D5F2EF2615}" srcOrd="8" destOrd="0" presId="urn:microsoft.com/office/officeart/2005/8/layout/cycle6"/>
  </dgm:cxnLst>
  <dgm:bg>
    <a:solidFill>
      <a:schemeClr val="bg1"/>
    </a:solidFill>
  </dgm:bg>
  <dgm:whole>
    <a:ln>
      <a:solidFill>
        <a:schemeClr val="accent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3DAF0A-9A07-43FC-B1F3-E0588B981FC7}">
      <dsp:nvSpPr>
        <dsp:cNvPr id="0" name=""/>
        <dsp:cNvSpPr/>
      </dsp:nvSpPr>
      <dsp:spPr>
        <a:xfrm>
          <a:off x="1028365" y="66"/>
          <a:ext cx="762669" cy="49573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Plan</a:t>
          </a:r>
          <a:endParaRPr lang="en-US" sz="1900" kern="1200" dirty="0"/>
        </a:p>
      </dsp:txBody>
      <dsp:txXfrm>
        <a:off x="1028365" y="66"/>
        <a:ext cx="762669" cy="495735"/>
      </dsp:txXfrm>
    </dsp:sp>
    <dsp:sp modelId="{897FD62A-7768-4CA3-AB89-942A45F2DDC6}">
      <dsp:nvSpPr>
        <dsp:cNvPr id="0" name=""/>
        <dsp:cNvSpPr/>
      </dsp:nvSpPr>
      <dsp:spPr>
        <a:xfrm>
          <a:off x="590833" y="247933"/>
          <a:ext cx="1637732" cy="1637732"/>
        </a:xfrm>
        <a:custGeom>
          <a:avLst/>
          <a:gdLst/>
          <a:ahLst/>
          <a:cxnLst/>
          <a:rect l="0" t="0" r="0" b="0"/>
          <a:pathLst>
            <a:path>
              <a:moveTo>
                <a:pt x="1305439" y="160240"/>
              </a:moveTo>
              <a:arcTo wR="818866" hR="818866" stAng="18387354" swAng="1633394"/>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D385594-E8D2-472A-8A46-CF8C9F7EB330}">
      <dsp:nvSpPr>
        <dsp:cNvPr id="0" name=""/>
        <dsp:cNvSpPr/>
      </dsp:nvSpPr>
      <dsp:spPr>
        <a:xfrm>
          <a:off x="1847231" y="818932"/>
          <a:ext cx="762669" cy="49573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Do</a:t>
          </a:r>
          <a:endParaRPr lang="en-US" sz="1900" kern="1200" dirty="0"/>
        </a:p>
      </dsp:txBody>
      <dsp:txXfrm>
        <a:off x="1847231" y="818932"/>
        <a:ext cx="762669" cy="495735"/>
      </dsp:txXfrm>
    </dsp:sp>
    <dsp:sp modelId="{81416E21-85C0-4A7E-888A-84F79ED1ABCD}">
      <dsp:nvSpPr>
        <dsp:cNvPr id="0" name=""/>
        <dsp:cNvSpPr/>
      </dsp:nvSpPr>
      <dsp:spPr>
        <a:xfrm>
          <a:off x="590833" y="247933"/>
          <a:ext cx="1637732" cy="1637732"/>
        </a:xfrm>
        <a:custGeom>
          <a:avLst/>
          <a:gdLst/>
          <a:ahLst/>
          <a:cxnLst/>
          <a:rect l="0" t="0" r="0" b="0"/>
          <a:pathLst>
            <a:path>
              <a:moveTo>
                <a:pt x="1552836" y="1181949"/>
              </a:moveTo>
              <a:arcTo wR="818866" hR="818866" stAng="1579252" swAng="1633394"/>
            </a:path>
          </a:pathLst>
        </a:custGeom>
        <a:noFill/>
        <a:ln w="9525" cap="flat" cmpd="sng" algn="ctr">
          <a:solidFill>
            <a:schemeClr val="accent3">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25DA2646-A689-4A35-BFDC-C523E091CAD1}">
      <dsp:nvSpPr>
        <dsp:cNvPr id="0" name=""/>
        <dsp:cNvSpPr/>
      </dsp:nvSpPr>
      <dsp:spPr>
        <a:xfrm>
          <a:off x="1028365" y="1637798"/>
          <a:ext cx="762669" cy="49573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Study</a:t>
          </a:r>
          <a:endParaRPr lang="en-US" sz="1900" kern="1200" dirty="0"/>
        </a:p>
      </dsp:txBody>
      <dsp:txXfrm>
        <a:off x="1028365" y="1637798"/>
        <a:ext cx="762669" cy="495735"/>
      </dsp:txXfrm>
    </dsp:sp>
    <dsp:sp modelId="{C45A9151-06F1-41F4-8702-957D07C9A133}">
      <dsp:nvSpPr>
        <dsp:cNvPr id="0" name=""/>
        <dsp:cNvSpPr/>
      </dsp:nvSpPr>
      <dsp:spPr>
        <a:xfrm>
          <a:off x="590833" y="247933"/>
          <a:ext cx="1637732" cy="1637732"/>
        </a:xfrm>
        <a:custGeom>
          <a:avLst/>
          <a:gdLst/>
          <a:ahLst/>
          <a:cxnLst/>
          <a:rect l="0" t="0" r="0" b="0"/>
          <a:pathLst>
            <a:path>
              <a:moveTo>
                <a:pt x="332292" y="1477492"/>
              </a:moveTo>
              <a:arcTo wR="818866" hR="818866" stAng="7587354" swAng="1633394"/>
            </a:path>
          </a:pathLst>
        </a:custGeom>
        <a:noFill/>
        <a:ln w="9525" cap="flat" cmpd="sng" algn="ctr">
          <a:solidFill>
            <a:schemeClr val="accent4">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C9E3C891-5183-40B6-BA39-E36F262DB0FE}">
      <dsp:nvSpPr>
        <dsp:cNvPr id="0" name=""/>
        <dsp:cNvSpPr/>
      </dsp:nvSpPr>
      <dsp:spPr>
        <a:xfrm>
          <a:off x="209498" y="818932"/>
          <a:ext cx="762669" cy="495735"/>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Act</a:t>
          </a:r>
          <a:endParaRPr lang="en-US" sz="1900" kern="1200" dirty="0"/>
        </a:p>
      </dsp:txBody>
      <dsp:txXfrm>
        <a:off x="209498" y="818932"/>
        <a:ext cx="762669" cy="495735"/>
      </dsp:txXfrm>
    </dsp:sp>
    <dsp:sp modelId="{DF82D2A6-6D1E-470C-810A-D6B453EAC633}">
      <dsp:nvSpPr>
        <dsp:cNvPr id="0" name=""/>
        <dsp:cNvSpPr/>
      </dsp:nvSpPr>
      <dsp:spPr>
        <a:xfrm>
          <a:off x="590833" y="247933"/>
          <a:ext cx="1637732" cy="1637732"/>
        </a:xfrm>
        <a:custGeom>
          <a:avLst/>
          <a:gdLst/>
          <a:ahLst/>
          <a:cxnLst/>
          <a:rect l="0" t="0" r="0" b="0"/>
          <a:pathLst>
            <a:path>
              <a:moveTo>
                <a:pt x="84895" y="455782"/>
              </a:moveTo>
              <a:arcTo wR="818866" hR="818866" stAng="12379252" swAng="1633394"/>
            </a:path>
          </a:pathLst>
        </a:custGeom>
        <a:noFill/>
        <a:ln w="9525" cap="flat" cmpd="sng" algn="ctr">
          <a:solidFill>
            <a:schemeClr val="accent5">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EC352B-910D-498A-8BB9-71ACFB5F1408}">
      <dsp:nvSpPr>
        <dsp:cNvPr id="0" name=""/>
        <dsp:cNvSpPr/>
      </dsp:nvSpPr>
      <dsp:spPr>
        <a:xfrm>
          <a:off x="0" y="0"/>
          <a:ext cx="7781468" cy="2593574"/>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Palatino Linotype" pitchFamily="18" charset="0"/>
              <a:ea typeface="+mn-ea"/>
              <a:cs typeface="Arial" pitchFamily="34" charset="0"/>
            </a:rPr>
            <a:t>One Student-Centered SMART Goal</a:t>
          </a:r>
        </a:p>
        <a:p>
          <a:pPr lvl="0" algn="ctr" defTabSz="1244600">
            <a:lnSpc>
              <a:spcPct val="90000"/>
            </a:lnSpc>
            <a:spcBef>
              <a:spcPct val="0"/>
            </a:spcBef>
            <a:spcAft>
              <a:spcPct val="35000"/>
            </a:spcAft>
          </a:pPr>
          <a:r>
            <a:rPr lang="en-US" sz="2400" kern="1200" dirty="0" smtClean="0">
              <a:latin typeface="Palatino Linotype" pitchFamily="18" charset="0"/>
              <a:ea typeface="+mn-ea"/>
              <a:cs typeface="Arial" pitchFamily="34" charset="0"/>
            </a:rPr>
            <a:t>By </a:t>
          </a:r>
          <a:r>
            <a:rPr lang="en-US" sz="2400" b="1" u="sng" kern="1200" dirty="0" smtClean="0">
              <a:latin typeface="Palatino Linotype" pitchFamily="18" charset="0"/>
              <a:ea typeface="+mn-ea"/>
              <a:cs typeface="Arial" pitchFamily="34" charset="0"/>
            </a:rPr>
            <a:t>2025</a:t>
          </a:r>
          <a:r>
            <a:rPr lang="en-US" sz="2400" kern="1200" dirty="0" smtClean="0">
              <a:latin typeface="Palatino Linotype" pitchFamily="18" charset="0"/>
              <a:ea typeface="+mn-ea"/>
              <a:cs typeface="Arial" pitchFamily="34" charset="0"/>
            </a:rPr>
            <a:t>, </a:t>
          </a:r>
          <a:r>
            <a:rPr lang="en-US" sz="2400" b="1" kern="1200" dirty="0" smtClean="0">
              <a:latin typeface="Palatino Linotype" pitchFamily="18" charset="0"/>
              <a:ea typeface="+mn-ea"/>
              <a:cs typeface="Arial" pitchFamily="34" charset="0"/>
            </a:rPr>
            <a:t>97 % or more </a:t>
          </a:r>
          <a:r>
            <a:rPr lang="en-US" sz="2400" kern="1200" dirty="0" smtClean="0">
              <a:latin typeface="Palatino Linotype" pitchFamily="18" charset="0"/>
              <a:ea typeface="+mn-ea"/>
              <a:cs typeface="Arial" pitchFamily="34" charset="0"/>
            </a:rPr>
            <a:t>of students will graduate having mastered the </a:t>
          </a:r>
          <a:r>
            <a:rPr lang="en-US" sz="2400" b="1" u="sng" kern="1200" dirty="0" smtClean="0">
              <a:solidFill>
                <a:schemeClr val="bg1"/>
              </a:solidFill>
              <a:latin typeface="Palatino Linotype" pitchFamily="18" charset="0"/>
              <a:ea typeface="+mn-ea"/>
              <a:cs typeface="Arial" pitchFamily="34" charset="0"/>
            </a:rPr>
            <a:t>lifelong-learning</a:t>
          </a:r>
          <a:r>
            <a:rPr lang="en-US" sz="2400" kern="1200" dirty="0" smtClean="0">
              <a:latin typeface="Palatino Linotype" pitchFamily="18" charset="0"/>
              <a:ea typeface="+mn-ea"/>
              <a:cs typeface="Arial" pitchFamily="34" charset="0"/>
            </a:rPr>
            <a:t> skills they need to succeed as 21</a:t>
          </a:r>
          <a:r>
            <a:rPr lang="en-US" sz="2400" kern="1200" baseline="30000" dirty="0" smtClean="0">
              <a:latin typeface="Palatino Linotype" pitchFamily="18" charset="0"/>
              <a:ea typeface="+mn-ea"/>
              <a:cs typeface="Arial" pitchFamily="34" charset="0"/>
            </a:rPr>
            <a:t>st </a:t>
          </a:r>
          <a:r>
            <a:rPr lang="en-US" sz="2400" kern="1200" baseline="0" dirty="0" smtClean="0">
              <a:latin typeface="Palatino Linotype" pitchFamily="18" charset="0"/>
              <a:ea typeface="+mn-ea"/>
              <a:cs typeface="Arial" pitchFamily="34" charset="0"/>
            </a:rPr>
            <a:t>century</a:t>
          </a:r>
          <a:r>
            <a:rPr lang="en-US" sz="2400" kern="1200" baseline="30000" dirty="0" smtClean="0">
              <a:latin typeface="Palatino Linotype" pitchFamily="18" charset="0"/>
              <a:ea typeface="+mn-ea"/>
              <a:cs typeface="Arial" pitchFamily="34" charset="0"/>
            </a:rPr>
            <a:t> </a:t>
          </a:r>
          <a:r>
            <a:rPr lang="en-US" sz="2400" kern="1200" baseline="0" dirty="0" smtClean="0">
              <a:latin typeface="Palatino Linotype" pitchFamily="18" charset="0"/>
              <a:ea typeface="+mn-ea"/>
              <a:cs typeface="Arial" pitchFamily="34" charset="0"/>
            </a:rPr>
            <a:t>learners, workers, and citizens.</a:t>
          </a:r>
          <a:endParaRPr lang="en-US" sz="3200" kern="1200" dirty="0">
            <a:latin typeface="Palatino Linotype" pitchFamily="18" charset="0"/>
            <a:ea typeface="+mn-ea"/>
            <a:cs typeface="Arial" pitchFamily="34" charset="0"/>
          </a:endParaRPr>
        </a:p>
      </dsp:txBody>
      <dsp:txXfrm>
        <a:off x="0" y="0"/>
        <a:ext cx="7781468" cy="2593574"/>
      </dsp:txXfrm>
    </dsp:sp>
    <dsp:sp modelId="{BE1CB582-31DB-4170-B0EC-E3D4D7BC808F}">
      <dsp:nvSpPr>
        <dsp:cNvPr id="0" name=""/>
        <dsp:cNvSpPr/>
      </dsp:nvSpPr>
      <dsp:spPr>
        <a:xfrm>
          <a:off x="37" y="2803690"/>
          <a:ext cx="1212066" cy="2593574"/>
        </a:xfrm>
        <a:prstGeom prst="roundRect">
          <a:avLst>
            <a:gd name="adj" fmla="val 10000"/>
          </a:avLst>
        </a:prstGeom>
        <a:solidFill>
          <a:schemeClr val="bg1">
            <a:lumMod val="85000"/>
          </a:schemeClr>
        </a:solidFill>
        <a:ln w="25400" cap="flat" cmpd="sng" algn="ctr">
          <a:solidFill>
            <a:schemeClr val="tx1">
              <a:lumMod val="85000"/>
              <a:lumOff val="15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solidFill>
                <a:schemeClr val="tx1">
                  <a:lumMod val="85000"/>
                  <a:lumOff val="15000"/>
                </a:schemeClr>
              </a:solidFill>
              <a:latin typeface="Palatino Linotype" pitchFamily="18" charset="0"/>
              <a:ea typeface="+mn-ea"/>
              <a:cs typeface="Arial" pitchFamily="34" charset="0"/>
            </a:rPr>
            <a:t>Our </a:t>
          </a:r>
          <a:r>
            <a:rPr lang="en-US" sz="1300" b="1" i="0" u="sng" kern="1200" dirty="0" smtClean="0">
              <a:solidFill>
                <a:schemeClr val="tx1">
                  <a:lumMod val="85000"/>
                  <a:lumOff val="15000"/>
                </a:schemeClr>
              </a:solidFill>
              <a:latin typeface="Palatino Linotype" pitchFamily="18" charset="0"/>
              <a:ea typeface="+mn-ea"/>
              <a:cs typeface="Arial" pitchFamily="34" charset="0"/>
            </a:rPr>
            <a:t>Objectives</a:t>
          </a:r>
          <a:r>
            <a:rPr lang="en-US" sz="1300" b="1" i="0" kern="1200" dirty="0" smtClean="0">
              <a:solidFill>
                <a:schemeClr val="tx1">
                  <a:lumMod val="85000"/>
                  <a:lumOff val="15000"/>
                </a:schemeClr>
              </a:solidFill>
              <a:latin typeface="Palatino Linotype" pitchFamily="18" charset="0"/>
              <a:ea typeface="+mn-ea"/>
              <a:cs typeface="Arial" pitchFamily="34" charset="0"/>
            </a:rPr>
            <a:t> </a:t>
          </a:r>
        </a:p>
        <a:p>
          <a:pPr lvl="0" algn="ctr" defTabSz="577850">
            <a:lnSpc>
              <a:spcPct val="90000"/>
            </a:lnSpc>
            <a:spcBef>
              <a:spcPct val="0"/>
            </a:spcBef>
            <a:spcAft>
              <a:spcPct val="35000"/>
            </a:spcAft>
          </a:pPr>
          <a:r>
            <a:rPr lang="en-US" sz="1300" b="1" i="1" kern="1200" dirty="0" smtClean="0">
              <a:solidFill>
                <a:schemeClr val="tx1">
                  <a:lumMod val="85000"/>
                  <a:lumOff val="15000"/>
                </a:schemeClr>
              </a:solidFill>
              <a:latin typeface="Palatino Linotype" pitchFamily="18" charset="0"/>
              <a:ea typeface="+mn-ea"/>
              <a:cs typeface="Arial" pitchFamily="34" charset="0"/>
            </a:rPr>
            <a:t>Our Commitments for How We Intend to Achieve Our Goal</a:t>
          </a:r>
          <a:endParaRPr lang="en-US" sz="1300" b="1" i="1" kern="1200" dirty="0">
            <a:solidFill>
              <a:schemeClr val="tx1">
                <a:lumMod val="85000"/>
                <a:lumOff val="15000"/>
              </a:schemeClr>
            </a:solidFill>
            <a:latin typeface="Palatino Linotype" pitchFamily="18" charset="0"/>
            <a:ea typeface="+mn-ea"/>
            <a:cs typeface="Arial" pitchFamily="34" charset="0"/>
          </a:endParaRPr>
        </a:p>
      </dsp:txBody>
      <dsp:txXfrm>
        <a:off x="37" y="2803690"/>
        <a:ext cx="1212066" cy="2593574"/>
      </dsp:txXfrm>
    </dsp:sp>
    <dsp:sp modelId="{D63D8D48-C38E-4B67-9E6C-F941E62343EE}">
      <dsp:nvSpPr>
        <dsp:cNvPr id="0" name=""/>
        <dsp:cNvSpPr/>
      </dsp:nvSpPr>
      <dsp:spPr>
        <a:xfrm>
          <a:off x="1313918" y="2803690"/>
          <a:ext cx="1212066" cy="2593574"/>
        </a:xfrm>
        <a:prstGeom prst="roundRect">
          <a:avLst>
            <a:gd name="adj" fmla="val 10000"/>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latin typeface="Palatino Linotype" pitchFamily="18" charset="0"/>
              <a:ea typeface="+mn-ea"/>
              <a:cs typeface="Arial" pitchFamily="34" charset="0"/>
            </a:rPr>
            <a:t>Objective 1</a:t>
          </a:r>
        </a:p>
        <a:p>
          <a:pPr lvl="0" algn="ctr" defTabSz="577850">
            <a:lnSpc>
              <a:spcPct val="90000"/>
            </a:lnSpc>
            <a:spcBef>
              <a:spcPct val="0"/>
            </a:spcBef>
            <a:spcAft>
              <a:spcPct val="35000"/>
            </a:spcAft>
          </a:pPr>
          <a:r>
            <a:rPr lang="en-US" sz="1300" b="1" i="1" kern="1200" dirty="0" smtClean="0">
              <a:latin typeface="Palatino Linotype" pitchFamily="18" charset="0"/>
              <a:ea typeface="+mn-ea"/>
              <a:cs typeface="Arial" pitchFamily="34" charset="0"/>
            </a:rPr>
            <a:t>We will </a:t>
          </a:r>
          <a:r>
            <a:rPr lang="en-US" sz="1300" b="0" i="1" kern="1200" dirty="0" smtClean="0">
              <a:latin typeface="Palatino Linotype" pitchFamily="18" charset="0"/>
              <a:ea typeface="+mn-ea"/>
              <a:cs typeface="Arial" pitchFamily="34" charset="0"/>
            </a:rPr>
            <a:t>engage every student</a:t>
          </a:r>
          <a:endParaRPr lang="en-US" sz="1300" b="0" i="1" kern="1200" dirty="0">
            <a:latin typeface="Palatino Linotype" pitchFamily="18" charset="0"/>
            <a:ea typeface="+mn-ea"/>
            <a:cs typeface="Arial" pitchFamily="34" charset="0"/>
          </a:endParaRPr>
        </a:p>
      </dsp:txBody>
      <dsp:txXfrm>
        <a:off x="1313918" y="2803690"/>
        <a:ext cx="1212066" cy="2593574"/>
      </dsp:txXfrm>
    </dsp:sp>
    <dsp:sp modelId="{0385F614-91B0-40ED-8125-F7000E550A21}">
      <dsp:nvSpPr>
        <dsp:cNvPr id="0" name=""/>
        <dsp:cNvSpPr/>
      </dsp:nvSpPr>
      <dsp:spPr>
        <a:xfrm>
          <a:off x="2627798" y="2803690"/>
          <a:ext cx="1212066" cy="2593574"/>
        </a:xfrm>
        <a:prstGeom prst="roundRect">
          <a:avLst>
            <a:gd name="adj" fmla="val 10000"/>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2</a:t>
          </a:r>
          <a:r>
            <a:rPr lang="en-US" sz="1300" i="1" kern="1200" dirty="0" smtClean="0">
              <a:latin typeface="Palatino Linotype" pitchFamily="18" charset="0"/>
              <a:ea typeface="+mn-ea"/>
              <a:cs typeface="Arial" pitchFamily="34" charset="0"/>
            </a:rPr>
            <a:t>      We will implement balanced assessments</a:t>
          </a:r>
          <a:endParaRPr lang="en-US" sz="1300" i="1" kern="1200" dirty="0">
            <a:latin typeface="Palatino Linotype" pitchFamily="18" charset="0"/>
            <a:ea typeface="+mn-ea"/>
            <a:cs typeface="Arial" pitchFamily="34" charset="0"/>
          </a:endParaRPr>
        </a:p>
      </dsp:txBody>
      <dsp:txXfrm>
        <a:off x="2627798" y="2803690"/>
        <a:ext cx="1212066" cy="2593574"/>
      </dsp:txXfrm>
    </dsp:sp>
    <dsp:sp modelId="{DECB252D-90AA-4352-84CD-0D5C23710A4D}">
      <dsp:nvSpPr>
        <dsp:cNvPr id="0" name=""/>
        <dsp:cNvSpPr/>
      </dsp:nvSpPr>
      <dsp:spPr>
        <a:xfrm>
          <a:off x="3941678" y="2803690"/>
          <a:ext cx="1212066" cy="2593574"/>
        </a:xfrm>
        <a:prstGeom prst="roundRect">
          <a:avLst>
            <a:gd name="adj" fmla="val 10000"/>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3</a:t>
          </a:r>
          <a:r>
            <a:rPr lang="en-US" sz="1300" i="1" kern="1200" dirty="0" smtClean="0">
              <a:latin typeface="Palatino Linotype" pitchFamily="18" charset="0"/>
              <a:ea typeface="+mn-ea"/>
              <a:cs typeface="Arial" pitchFamily="34" charset="0"/>
            </a:rPr>
            <a:t> We will improve opportunity and achievement</a:t>
          </a:r>
          <a:endParaRPr lang="en-US" sz="1300" i="1" kern="1200" dirty="0">
            <a:latin typeface="Palatino Linotype" pitchFamily="18" charset="0"/>
            <a:ea typeface="+mn-ea"/>
            <a:cs typeface="Arial" pitchFamily="34" charset="0"/>
          </a:endParaRPr>
        </a:p>
      </dsp:txBody>
      <dsp:txXfrm>
        <a:off x="3941678" y="2803690"/>
        <a:ext cx="1212066" cy="2593574"/>
      </dsp:txXfrm>
    </dsp:sp>
    <dsp:sp modelId="{1CEB2EAE-A4DB-4D67-857D-D459CF4028CF}">
      <dsp:nvSpPr>
        <dsp:cNvPr id="0" name=""/>
        <dsp:cNvSpPr/>
      </dsp:nvSpPr>
      <dsp:spPr>
        <a:xfrm>
          <a:off x="5255559" y="2803690"/>
          <a:ext cx="1212066" cy="2593574"/>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4</a:t>
          </a:r>
          <a:r>
            <a:rPr lang="en-US" sz="1300" i="1" kern="1200" dirty="0" smtClean="0">
              <a:latin typeface="Palatino Linotype" pitchFamily="18" charset="0"/>
              <a:ea typeface="+mn-ea"/>
              <a:cs typeface="Arial" pitchFamily="34" charset="0"/>
            </a:rPr>
            <a:t> We will create and </a:t>
          </a:r>
          <a:r>
            <a:rPr lang="en-US" sz="1300" i="1" kern="1200" smtClean="0">
              <a:latin typeface="Palatino Linotype" pitchFamily="18" charset="0"/>
              <a:ea typeface="+mn-ea"/>
              <a:cs typeface="Arial" pitchFamily="34" charset="0"/>
            </a:rPr>
            <a:t>expand partnerships</a:t>
          </a:r>
        </a:p>
        <a:p>
          <a:pPr lvl="0" algn="ctr" defTabSz="577850">
            <a:lnSpc>
              <a:spcPct val="90000"/>
            </a:lnSpc>
            <a:spcBef>
              <a:spcPct val="0"/>
            </a:spcBef>
            <a:spcAft>
              <a:spcPct val="35000"/>
            </a:spcAft>
          </a:pPr>
          <a:r>
            <a:rPr lang="en-US" sz="1300" i="1" kern="1200" smtClean="0">
              <a:latin typeface="Palatino Linotype" pitchFamily="18" charset="0"/>
              <a:ea typeface="+mn-ea"/>
              <a:cs typeface="Arial" pitchFamily="34" charset="0"/>
            </a:rPr>
            <a:t> </a:t>
          </a:r>
          <a:endParaRPr lang="en-US" sz="1300" i="1" kern="1200" dirty="0">
            <a:latin typeface="Palatino Linotype" pitchFamily="18" charset="0"/>
            <a:ea typeface="+mn-ea"/>
            <a:cs typeface="Arial" pitchFamily="34" charset="0"/>
          </a:endParaRPr>
        </a:p>
      </dsp:txBody>
      <dsp:txXfrm>
        <a:off x="5255559" y="2803690"/>
        <a:ext cx="1212066" cy="2593574"/>
      </dsp:txXfrm>
    </dsp:sp>
    <dsp:sp modelId="{27AE852D-AB68-446E-9D79-42B3A9C1CDE1}">
      <dsp:nvSpPr>
        <dsp:cNvPr id="0" name=""/>
        <dsp:cNvSpPr/>
      </dsp:nvSpPr>
      <dsp:spPr>
        <a:xfrm>
          <a:off x="6569439" y="2803690"/>
          <a:ext cx="1212066" cy="2593574"/>
        </a:xfrm>
        <a:prstGeom prst="roundRect">
          <a:avLst>
            <a:gd name="adj" fmla="val 10000"/>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5</a:t>
          </a:r>
          <a:r>
            <a:rPr lang="en-US" sz="1300" b="1" i="1" kern="1200" dirty="0" smtClean="0">
              <a:latin typeface="Palatino Linotype" pitchFamily="18" charset="0"/>
              <a:ea typeface="+mn-ea"/>
              <a:cs typeface="Arial" pitchFamily="34" charset="0"/>
            </a:rPr>
            <a:t> We will optimize resources</a:t>
          </a:r>
        </a:p>
        <a:p>
          <a:pPr lvl="0" algn="ctr" defTabSz="577850">
            <a:lnSpc>
              <a:spcPct val="90000"/>
            </a:lnSpc>
            <a:spcBef>
              <a:spcPct val="0"/>
            </a:spcBef>
            <a:spcAft>
              <a:spcPct val="35000"/>
            </a:spcAft>
          </a:pPr>
          <a:endParaRPr lang="en-US" sz="1300" i="1" kern="1200" dirty="0">
            <a:latin typeface="Palatino Linotype" pitchFamily="18" charset="0"/>
            <a:ea typeface="+mn-ea"/>
            <a:cs typeface="Arial" pitchFamily="34" charset="0"/>
          </a:endParaRPr>
        </a:p>
      </dsp:txBody>
      <dsp:txXfrm>
        <a:off x="6569439" y="2803690"/>
        <a:ext cx="1212066" cy="259357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D4E12E-7432-4C20-B4E5-C86AFF0B94EC}">
      <dsp:nvSpPr>
        <dsp:cNvPr id="0" name=""/>
        <dsp:cNvSpPr/>
      </dsp:nvSpPr>
      <dsp:spPr>
        <a:xfrm>
          <a:off x="2935634" y="1002"/>
          <a:ext cx="1748730" cy="11366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1</a:t>
          </a:r>
          <a:endParaRPr lang="en-US" sz="2800" kern="1200" dirty="0" smtClean="0"/>
        </a:p>
      </dsp:txBody>
      <dsp:txXfrm>
        <a:off x="2935634" y="1002"/>
        <a:ext cx="1748730" cy="1136674"/>
      </dsp:txXfrm>
    </dsp:sp>
    <dsp:sp modelId="{11ABDB6B-A5A6-4C69-AD39-7F04B80CC36E}">
      <dsp:nvSpPr>
        <dsp:cNvPr id="0" name=""/>
        <dsp:cNvSpPr/>
      </dsp:nvSpPr>
      <dsp:spPr>
        <a:xfrm>
          <a:off x="2295094" y="569339"/>
          <a:ext cx="3029810" cy="3029810"/>
        </a:xfrm>
        <a:custGeom>
          <a:avLst/>
          <a:gdLst/>
          <a:ahLst/>
          <a:cxnLst/>
          <a:rect l="0" t="0" r="0" b="0"/>
          <a:pathLst>
            <a:path>
              <a:moveTo>
                <a:pt x="2401952" y="286863"/>
              </a:moveTo>
              <a:arcTo wR="1514905" hR="1514905" stAng="18350495" swAng="3644414"/>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7B600DA-4EB6-4C09-92C4-B35B6A618A2A}">
      <dsp:nvSpPr>
        <dsp:cNvPr id="0" name=""/>
        <dsp:cNvSpPr/>
      </dsp:nvSpPr>
      <dsp:spPr>
        <a:xfrm>
          <a:off x="4247581" y="2273360"/>
          <a:ext cx="1748730" cy="1136674"/>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2</a:t>
          </a:r>
          <a:endParaRPr lang="en-US" sz="2800" kern="1200" dirty="0" smtClean="0"/>
        </a:p>
      </dsp:txBody>
      <dsp:txXfrm>
        <a:off x="4247581" y="2273360"/>
        <a:ext cx="1748730" cy="1136674"/>
      </dsp:txXfrm>
    </dsp:sp>
    <dsp:sp modelId="{D45DA551-1BF5-4246-BC2D-A6BC0BA06C4F}">
      <dsp:nvSpPr>
        <dsp:cNvPr id="0" name=""/>
        <dsp:cNvSpPr/>
      </dsp:nvSpPr>
      <dsp:spPr>
        <a:xfrm>
          <a:off x="2295094" y="569339"/>
          <a:ext cx="3029810" cy="3029810"/>
        </a:xfrm>
        <a:custGeom>
          <a:avLst/>
          <a:gdLst/>
          <a:ahLst/>
          <a:cxnLst/>
          <a:rect l="0" t="0" r="0" b="0"/>
          <a:pathLst>
            <a:path>
              <a:moveTo>
                <a:pt x="2234994" y="2847725"/>
              </a:moveTo>
              <a:arcTo wR="1514905" hR="1514905" stAng="3697126" swAng="3405747"/>
            </a:path>
          </a:pathLst>
        </a:custGeom>
        <a:noFill/>
        <a:ln w="9525" cap="flat" cmpd="sng" algn="ctr">
          <a:solidFill>
            <a:schemeClr val="accent2">
              <a:hueOff val="2340759"/>
              <a:satOff val="-2919"/>
              <a:lumOff val="686"/>
              <a:alphaOff val="0"/>
            </a:schemeClr>
          </a:solidFill>
          <a:prstDash val="solid"/>
        </a:ln>
        <a:effectLst/>
      </dsp:spPr>
      <dsp:style>
        <a:lnRef idx="1">
          <a:scrgbClr r="0" g="0" b="0"/>
        </a:lnRef>
        <a:fillRef idx="0">
          <a:scrgbClr r="0" g="0" b="0"/>
        </a:fillRef>
        <a:effectRef idx="0">
          <a:scrgbClr r="0" g="0" b="0"/>
        </a:effectRef>
        <a:fontRef idx="minor"/>
      </dsp:style>
    </dsp:sp>
    <dsp:sp modelId="{F1B886CC-802C-4E0C-BA71-C012CBC8E088}">
      <dsp:nvSpPr>
        <dsp:cNvPr id="0" name=""/>
        <dsp:cNvSpPr/>
      </dsp:nvSpPr>
      <dsp:spPr>
        <a:xfrm>
          <a:off x="1623688" y="2273360"/>
          <a:ext cx="1748730" cy="113667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3</a:t>
          </a:r>
          <a:endParaRPr lang="en-US" sz="2800" kern="1200" dirty="0" smtClean="0"/>
        </a:p>
      </dsp:txBody>
      <dsp:txXfrm>
        <a:off x="1623688" y="2273360"/>
        <a:ext cx="1748730" cy="1136674"/>
      </dsp:txXfrm>
    </dsp:sp>
    <dsp:sp modelId="{33D1B34F-2710-484F-A7FE-02D5F2EF2615}">
      <dsp:nvSpPr>
        <dsp:cNvPr id="0" name=""/>
        <dsp:cNvSpPr/>
      </dsp:nvSpPr>
      <dsp:spPr>
        <a:xfrm>
          <a:off x="2295094" y="569339"/>
          <a:ext cx="3029810" cy="3029810"/>
        </a:xfrm>
        <a:custGeom>
          <a:avLst/>
          <a:gdLst/>
          <a:ahLst/>
          <a:cxnLst/>
          <a:rect l="0" t="0" r="0" b="0"/>
          <a:pathLst>
            <a:path>
              <a:moveTo>
                <a:pt x="9984" y="1688546"/>
              </a:moveTo>
              <a:arcTo wR="1514905" hR="1514905" stAng="10405091" swAng="3644414"/>
            </a:path>
          </a:pathLst>
        </a:custGeom>
        <a:noFill/>
        <a:ln w="9525" cap="flat" cmpd="sng" algn="ctr">
          <a:solidFill>
            <a:schemeClr val="accent2">
              <a:hueOff val="4681519"/>
              <a:satOff val="-5839"/>
              <a:lumOff val="1373"/>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DE8151-45DE-43B4-A8CD-7581E470E0A3}">
      <dsp:nvSpPr>
        <dsp:cNvPr id="0" name=""/>
        <dsp:cNvSpPr/>
      </dsp:nvSpPr>
      <dsp:spPr>
        <a:xfrm>
          <a:off x="2935634" y="1002"/>
          <a:ext cx="1748730" cy="11366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1</a:t>
          </a:r>
          <a:endParaRPr lang="en-US" sz="2800" kern="1200" dirty="0" smtClean="0"/>
        </a:p>
      </dsp:txBody>
      <dsp:txXfrm>
        <a:off x="2935634" y="1002"/>
        <a:ext cx="1748730" cy="1136674"/>
      </dsp:txXfrm>
    </dsp:sp>
    <dsp:sp modelId="{C961835F-FB78-441F-B056-34A387C5D749}">
      <dsp:nvSpPr>
        <dsp:cNvPr id="0" name=""/>
        <dsp:cNvSpPr/>
      </dsp:nvSpPr>
      <dsp:spPr>
        <a:xfrm>
          <a:off x="2295094" y="569339"/>
          <a:ext cx="3029810" cy="3029810"/>
        </a:xfrm>
        <a:custGeom>
          <a:avLst/>
          <a:gdLst/>
          <a:ahLst/>
          <a:cxnLst/>
          <a:rect l="0" t="0" r="0" b="0"/>
          <a:pathLst>
            <a:path>
              <a:moveTo>
                <a:pt x="2623594" y="482555"/>
              </a:moveTo>
              <a:arcTo wR="1514905" hR="1514905" stAng="19022522" swAng="2300359"/>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01006AA-E2F6-4C4E-B1B7-B81EA2955FD4}">
      <dsp:nvSpPr>
        <dsp:cNvPr id="0" name=""/>
        <dsp:cNvSpPr/>
      </dsp:nvSpPr>
      <dsp:spPr>
        <a:xfrm>
          <a:off x="4247581" y="2273360"/>
          <a:ext cx="1748730" cy="1136674"/>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2</a:t>
          </a:r>
          <a:endParaRPr lang="en-US" sz="2800" kern="1200" dirty="0" smtClean="0"/>
        </a:p>
      </dsp:txBody>
      <dsp:txXfrm>
        <a:off x="4247581" y="2273360"/>
        <a:ext cx="1748730" cy="1136674"/>
      </dsp:txXfrm>
    </dsp:sp>
    <dsp:sp modelId="{CD825CE0-8A24-4D7D-A285-A701C692916F}">
      <dsp:nvSpPr>
        <dsp:cNvPr id="0" name=""/>
        <dsp:cNvSpPr/>
      </dsp:nvSpPr>
      <dsp:spPr>
        <a:xfrm>
          <a:off x="2295094" y="569339"/>
          <a:ext cx="3029810" cy="3029810"/>
        </a:xfrm>
        <a:custGeom>
          <a:avLst/>
          <a:gdLst/>
          <a:ahLst/>
          <a:cxnLst/>
          <a:rect l="0" t="0" r="0" b="0"/>
          <a:pathLst>
            <a:path>
              <a:moveTo>
                <a:pt x="1979191" y="2956909"/>
              </a:moveTo>
              <a:arcTo wR="1514905" hR="1514905" stAng="4329171" swAng="2141659"/>
            </a:path>
          </a:pathLst>
        </a:custGeom>
        <a:noFill/>
        <a:ln w="9525" cap="flat" cmpd="sng" algn="ctr">
          <a:solidFill>
            <a:schemeClr val="accent2">
              <a:hueOff val="2340759"/>
              <a:satOff val="-2919"/>
              <a:lumOff val="686"/>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64D4C42-E9A3-4215-A181-14452B99388C}">
      <dsp:nvSpPr>
        <dsp:cNvPr id="0" name=""/>
        <dsp:cNvSpPr/>
      </dsp:nvSpPr>
      <dsp:spPr>
        <a:xfrm>
          <a:off x="1623688" y="2273360"/>
          <a:ext cx="1748730" cy="113667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3</a:t>
          </a:r>
          <a:endParaRPr lang="en-US" sz="2800" kern="1200" dirty="0" smtClean="0"/>
        </a:p>
      </dsp:txBody>
      <dsp:txXfrm>
        <a:off x="1623688" y="2273360"/>
        <a:ext cx="1748730" cy="1136674"/>
      </dsp:txXfrm>
    </dsp:sp>
    <dsp:sp modelId="{D3FF531C-28A6-4A69-841C-B384DEAA2EB3}">
      <dsp:nvSpPr>
        <dsp:cNvPr id="0" name=""/>
        <dsp:cNvSpPr/>
      </dsp:nvSpPr>
      <dsp:spPr>
        <a:xfrm>
          <a:off x="2295094" y="569339"/>
          <a:ext cx="3029810" cy="3029810"/>
        </a:xfrm>
        <a:custGeom>
          <a:avLst/>
          <a:gdLst/>
          <a:ahLst/>
          <a:cxnLst/>
          <a:rect l="0" t="0" r="0" b="0"/>
          <a:pathLst>
            <a:path>
              <a:moveTo>
                <a:pt x="4919" y="1392920"/>
              </a:moveTo>
              <a:arcTo wR="1514905" hR="1514905" stAng="11077119" swAng="2300359"/>
            </a:path>
          </a:pathLst>
        </a:custGeom>
        <a:noFill/>
        <a:ln w="9525" cap="flat" cmpd="sng" algn="ctr">
          <a:solidFill>
            <a:schemeClr val="accent2">
              <a:hueOff val="4681519"/>
              <a:satOff val="-5839"/>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D4E12E-7432-4C20-B4E5-C86AFF0B94EC}">
      <dsp:nvSpPr>
        <dsp:cNvPr id="0" name=""/>
        <dsp:cNvSpPr/>
      </dsp:nvSpPr>
      <dsp:spPr>
        <a:xfrm>
          <a:off x="2935634" y="1002"/>
          <a:ext cx="1748730" cy="11366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1</a:t>
          </a:r>
          <a:endParaRPr lang="en-US" sz="2800" kern="1200" dirty="0" smtClean="0"/>
        </a:p>
      </dsp:txBody>
      <dsp:txXfrm>
        <a:off x="2935634" y="1002"/>
        <a:ext cx="1748730" cy="1136674"/>
      </dsp:txXfrm>
    </dsp:sp>
    <dsp:sp modelId="{11ABDB6B-A5A6-4C69-AD39-7F04B80CC36E}">
      <dsp:nvSpPr>
        <dsp:cNvPr id="0" name=""/>
        <dsp:cNvSpPr/>
      </dsp:nvSpPr>
      <dsp:spPr>
        <a:xfrm>
          <a:off x="2295094" y="569339"/>
          <a:ext cx="3029810" cy="3029810"/>
        </a:xfrm>
        <a:custGeom>
          <a:avLst/>
          <a:gdLst/>
          <a:ahLst/>
          <a:cxnLst/>
          <a:rect l="0" t="0" r="0" b="0"/>
          <a:pathLst>
            <a:path>
              <a:moveTo>
                <a:pt x="2401952" y="286863"/>
              </a:moveTo>
              <a:arcTo wR="1514905" hR="1514905" stAng="18350495" swAng="3644414"/>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7B600DA-4EB6-4C09-92C4-B35B6A618A2A}">
      <dsp:nvSpPr>
        <dsp:cNvPr id="0" name=""/>
        <dsp:cNvSpPr/>
      </dsp:nvSpPr>
      <dsp:spPr>
        <a:xfrm>
          <a:off x="4247581" y="2273360"/>
          <a:ext cx="1748730" cy="1136674"/>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2</a:t>
          </a:r>
          <a:endParaRPr lang="en-US" sz="2800" kern="1200" dirty="0" smtClean="0"/>
        </a:p>
      </dsp:txBody>
      <dsp:txXfrm>
        <a:off x="4247581" y="2273360"/>
        <a:ext cx="1748730" cy="1136674"/>
      </dsp:txXfrm>
    </dsp:sp>
    <dsp:sp modelId="{D45DA551-1BF5-4246-BC2D-A6BC0BA06C4F}">
      <dsp:nvSpPr>
        <dsp:cNvPr id="0" name=""/>
        <dsp:cNvSpPr/>
      </dsp:nvSpPr>
      <dsp:spPr>
        <a:xfrm>
          <a:off x="2295094" y="569339"/>
          <a:ext cx="3029810" cy="3029810"/>
        </a:xfrm>
        <a:custGeom>
          <a:avLst/>
          <a:gdLst/>
          <a:ahLst/>
          <a:cxnLst/>
          <a:rect l="0" t="0" r="0" b="0"/>
          <a:pathLst>
            <a:path>
              <a:moveTo>
                <a:pt x="2234994" y="2847725"/>
              </a:moveTo>
              <a:arcTo wR="1514905" hR="1514905" stAng="3697126" swAng="3405747"/>
            </a:path>
          </a:pathLst>
        </a:custGeom>
        <a:noFill/>
        <a:ln w="9525" cap="flat" cmpd="sng" algn="ctr">
          <a:solidFill>
            <a:schemeClr val="accent2">
              <a:hueOff val="2340759"/>
              <a:satOff val="-2919"/>
              <a:lumOff val="686"/>
              <a:alphaOff val="0"/>
            </a:schemeClr>
          </a:solidFill>
          <a:prstDash val="solid"/>
        </a:ln>
        <a:effectLst/>
      </dsp:spPr>
      <dsp:style>
        <a:lnRef idx="1">
          <a:scrgbClr r="0" g="0" b="0"/>
        </a:lnRef>
        <a:fillRef idx="0">
          <a:scrgbClr r="0" g="0" b="0"/>
        </a:fillRef>
        <a:effectRef idx="0">
          <a:scrgbClr r="0" g="0" b="0"/>
        </a:effectRef>
        <a:fontRef idx="minor"/>
      </dsp:style>
    </dsp:sp>
    <dsp:sp modelId="{F1B886CC-802C-4E0C-BA71-C012CBC8E088}">
      <dsp:nvSpPr>
        <dsp:cNvPr id="0" name=""/>
        <dsp:cNvSpPr/>
      </dsp:nvSpPr>
      <dsp:spPr>
        <a:xfrm>
          <a:off x="1623688" y="2273360"/>
          <a:ext cx="1748730" cy="113667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Group 3</a:t>
          </a:r>
          <a:endParaRPr lang="en-US" sz="2800" kern="1200" dirty="0" smtClean="0"/>
        </a:p>
      </dsp:txBody>
      <dsp:txXfrm>
        <a:off x="1623688" y="2273360"/>
        <a:ext cx="1748730" cy="1136674"/>
      </dsp:txXfrm>
    </dsp:sp>
    <dsp:sp modelId="{33D1B34F-2710-484F-A7FE-02D5F2EF2615}">
      <dsp:nvSpPr>
        <dsp:cNvPr id="0" name=""/>
        <dsp:cNvSpPr/>
      </dsp:nvSpPr>
      <dsp:spPr>
        <a:xfrm>
          <a:off x="2295094" y="569339"/>
          <a:ext cx="3029810" cy="3029810"/>
        </a:xfrm>
        <a:custGeom>
          <a:avLst/>
          <a:gdLst/>
          <a:ahLst/>
          <a:cxnLst/>
          <a:rect l="0" t="0" r="0" b="0"/>
          <a:pathLst>
            <a:path>
              <a:moveTo>
                <a:pt x="9984" y="1688546"/>
              </a:moveTo>
              <a:arcTo wR="1514905" hR="1514905" stAng="10405091" swAng="3644414"/>
            </a:path>
          </a:pathLst>
        </a:custGeom>
        <a:noFill/>
        <a:ln w="9525" cap="flat" cmpd="sng" algn="ctr">
          <a:solidFill>
            <a:schemeClr val="accent2">
              <a:hueOff val="4681519"/>
              <a:satOff val="-5839"/>
              <a:lumOff val="1373"/>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C6AC11B2-569F-4905-9C8C-474E738D56C9}" type="datetimeFigureOut">
              <a:rPr lang="en-US" smtClean="0"/>
              <a:pPr/>
              <a:t>6/27/2013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7CA9890-B030-4A21-876B-A1F1650210BC}" type="slidenum">
              <a:rPr lang="en-US" smtClean="0"/>
              <a:pPr/>
              <a:t>‹#›</a:t>
            </a:fld>
            <a:endParaRPr lang="en-US"/>
          </a:p>
        </p:txBody>
      </p:sp>
    </p:spTree>
    <p:extLst>
      <p:ext uri="{BB962C8B-B14F-4D97-AF65-F5344CB8AC3E}">
        <p14:creationId xmlns="" xmlns:p14="http://schemas.microsoft.com/office/powerpoint/2010/main" val="38732096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5234FDDA-3BDF-449A-8FBB-BE75A3F90921}" type="datetimeFigureOut">
              <a:rPr lang="en-US" smtClean="0"/>
              <a:pPr/>
              <a:t>6/27/2013</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00D3081E-9FB0-4576-801A-5714D823B0D3}" type="slidenum">
              <a:rPr lang="en-US" smtClean="0"/>
              <a:pPr/>
              <a:t>‹#›</a:t>
            </a:fld>
            <a:endParaRPr lang="en-US"/>
          </a:p>
        </p:txBody>
      </p:sp>
    </p:spTree>
    <p:extLst>
      <p:ext uri="{BB962C8B-B14F-4D97-AF65-F5344CB8AC3E}">
        <p14:creationId xmlns="" xmlns:p14="http://schemas.microsoft.com/office/powerpoint/2010/main" val="2991486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D08787-382B-4B03-9D08-EE99B8948B9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D08787-382B-4B03-9D08-EE99B8948B9F}" type="datetimeFigureOut">
              <a:rPr lang="en-US" smtClean="0"/>
              <a:pPr/>
              <a:t>6/27/2013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D08787-382B-4B03-9D08-EE99B8948B9F}" type="datetimeFigureOut">
              <a:rPr lang="en-US" smtClean="0"/>
              <a:pPr/>
              <a:t>6/27/2013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D08787-382B-4B03-9D08-EE99B8948B9F}" type="datetimeFigureOut">
              <a:rPr lang="en-US" smtClean="0"/>
              <a:pPr/>
              <a:t>6/27/2013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08787-382B-4B03-9D08-EE99B8948B9F}" type="datetimeFigureOut">
              <a:rPr lang="en-US" smtClean="0"/>
              <a:pPr/>
              <a:t>6/27/2013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D08787-382B-4B03-9D08-EE99B8948B9F}" type="datetimeFigureOut">
              <a:rPr lang="en-US" smtClean="0"/>
              <a:pPr/>
              <a:t>6/27/2013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D08787-382B-4B03-9D08-EE99B8948B9F}" type="datetimeFigureOut">
              <a:rPr lang="en-US" smtClean="0"/>
              <a:pPr/>
              <a:t>6/27/2013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D08787-382B-4B03-9D08-EE99B8948B9F}" type="datetimeFigureOut">
              <a:rPr lang="en-US" smtClean="0"/>
              <a:pPr/>
              <a:t>6/27/2013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91443-808A-48CE-9669-053F67EE9A4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45720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horizon2JPG.JPG"/>
          <p:cNvPicPr>
            <a:picLocks noChangeAspect="1"/>
          </p:cNvPicPr>
          <p:nvPr/>
        </p:nvPicPr>
        <p:blipFill>
          <a:blip r:embed="rId3" cstate="print"/>
          <a:srcRect l="14053"/>
          <a:stretch>
            <a:fillRect/>
          </a:stretch>
        </p:blipFill>
        <p:spPr>
          <a:xfrm>
            <a:off x="4953000" y="51816"/>
            <a:ext cx="4512607" cy="6729984"/>
          </a:xfrm>
          <a:prstGeom prst="rect">
            <a:avLst/>
          </a:prstGeom>
          <a:ln w="88900">
            <a:solidFill>
              <a:schemeClr val="accent1">
                <a:lumMod val="75000"/>
              </a:schemeClr>
            </a:solidFill>
          </a:ln>
          <a:effectLst>
            <a:outerShdw blurRad="292100" dist="139700" dir="2700000" algn="tl" rotWithShape="0">
              <a:srgbClr val="333333">
                <a:alpha val="65000"/>
              </a:srgbClr>
            </a:outerShdw>
          </a:effectLst>
        </p:spPr>
      </p:pic>
      <p:sp>
        <p:nvSpPr>
          <p:cNvPr id="5" name="TextBox 4"/>
          <p:cNvSpPr txBox="1"/>
          <p:nvPr/>
        </p:nvSpPr>
        <p:spPr>
          <a:xfrm>
            <a:off x="76200" y="4419600"/>
            <a:ext cx="4724400" cy="2554545"/>
          </a:xfrm>
          <a:prstGeom prst="rect">
            <a:avLst/>
          </a:prstGeom>
          <a:solidFill>
            <a:schemeClr val="lt1">
              <a:alpha val="0"/>
            </a:schemeClr>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sz="3600" i="1" dirty="0" smtClean="0">
              <a:solidFill>
                <a:schemeClr val="tx1">
                  <a:lumMod val="75000"/>
                  <a:lumOff val="25000"/>
                </a:schemeClr>
              </a:solidFill>
              <a:latin typeface="Century Gothic" pitchFamily="34" charset="0"/>
            </a:endParaRPr>
          </a:p>
          <a:p>
            <a:pPr algn="ctr"/>
            <a:r>
              <a:rPr lang="en-US" sz="2000" dirty="0" smtClean="0">
                <a:solidFill>
                  <a:schemeClr val="accent1">
                    <a:lumMod val="50000"/>
                  </a:schemeClr>
                </a:solidFill>
              </a:rPr>
              <a:t>School Board Retreat Follow-Up</a:t>
            </a:r>
          </a:p>
          <a:p>
            <a:pPr algn="ctr"/>
            <a:r>
              <a:rPr lang="en-US" i="1" dirty="0" smtClean="0">
                <a:solidFill>
                  <a:schemeClr val="accent1">
                    <a:lumMod val="50000"/>
                  </a:schemeClr>
                </a:solidFill>
              </a:rPr>
              <a:t>Strategic Plan Board Goal(s) &amp; Priorities</a:t>
            </a:r>
          </a:p>
          <a:p>
            <a:pPr algn="ctr"/>
            <a:endParaRPr lang="en-US" i="1" dirty="0" smtClean="0">
              <a:solidFill>
                <a:schemeClr val="accent1">
                  <a:lumMod val="50000"/>
                </a:schemeClr>
              </a:solidFill>
            </a:endParaRPr>
          </a:p>
          <a:p>
            <a:pPr algn="ctr"/>
            <a:endParaRPr lang="en-US" i="1" dirty="0" smtClean="0">
              <a:solidFill>
                <a:schemeClr val="accent1">
                  <a:lumMod val="50000"/>
                </a:schemeClr>
              </a:solidFill>
            </a:endParaRPr>
          </a:p>
          <a:p>
            <a:pPr algn="ctr"/>
            <a:r>
              <a:rPr lang="en-US" sz="1600" i="1" dirty="0" smtClean="0">
                <a:solidFill>
                  <a:schemeClr val="accent1">
                    <a:lumMod val="50000"/>
                  </a:schemeClr>
                </a:solidFill>
              </a:rPr>
              <a:t>June 27, 2013</a:t>
            </a:r>
          </a:p>
          <a:p>
            <a:pPr algn="ctr"/>
            <a:endParaRPr lang="en-US" sz="3200" dirty="0" smtClean="0">
              <a:solidFill>
                <a:schemeClr val="tx1">
                  <a:lumMod val="75000"/>
                  <a:lumOff val="25000"/>
                </a:schemeClr>
              </a:solidFill>
              <a:latin typeface="Century Gothic" pitchFamily="34" charset="0"/>
            </a:endParaRPr>
          </a:p>
        </p:txBody>
      </p:sp>
      <p:pic>
        <p:nvPicPr>
          <p:cNvPr id="21" name="Picture 20" descr="Internal_Print_No_Background_Full_Color.gif"/>
          <p:cNvPicPr>
            <a:picLocks noChangeAspect="1"/>
          </p:cNvPicPr>
          <p:nvPr/>
        </p:nvPicPr>
        <p:blipFill>
          <a:blip r:embed="rId4" cstate="print"/>
          <a:stretch>
            <a:fillRect/>
          </a:stretch>
        </p:blipFill>
        <p:spPr>
          <a:xfrm>
            <a:off x="5674614" y="228602"/>
            <a:ext cx="2859786" cy="1429893"/>
          </a:xfrm>
          <a:prstGeom prst="rect">
            <a:avLst/>
          </a:prstGeom>
        </p:spPr>
      </p:pic>
      <p:sp>
        <p:nvSpPr>
          <p:cNvPr id="22" name="TextBox 21"/>
          <p:cNvSpPr txBox="1"/>
          <p:nvPr/>
        </p:nvSpPr>
        <p:spPr>
          <a:xfrm>
            <a:off x="76200" y="2590800"/>
            <a:ext cx="4724400" cy="1938992"/>
          </a:xfrm>
          <a:prstGeom prst="rect">
            <a:avLst/>
          </a:prstGeom>
          <a:noFill/>
        </p:spPr>
        <p:txBody>
          <a:bodyPr wrap="square" rtlCol="0">
            <a:spAutoFit/>
          </a:bodyPr>
          <a:lstStyle/>
          <a:p>
            <a:pPr algn="ctr"/>
            <a:r>
              <a:rPr lang="en-US" sz="4800" dirty="0" smtClean="0">
                <a:solidFill>
                  <a:schemeClr val="accent1">
                    <a:lumMod val="50000"/>
                  </a:schemeClr>
                </a:solidFill>
              </a:rPr>
              <a:t>Horizon 2025</a:t>
            </a:r>
          </a:p>
          <a:p>
            <a:pPr algn="ctr"/>
            <a:r>
              <a:rPr lang="en-US" sz="2800" dirty="0" smtClean="0">
                <a:solidFill>
                  <a:schemeClr val="accent1">
                    <a:lumMod val="50000"/>
                  </a:schemeClr>
                </a:solidFill>
              </a:rPr>
              <a:t>“Unleashing Student Potential”</a:t>
            </a:r>
            <a:endParaRPr lang="en-US" sz="2000" dirty="0" smtClean="0">
              <a:solidFill>
                <a:schemeClr val="accent1">
                  <a:lumMod val="50000"/>
                </a:schemeClr>
              </a:solidFill>
            </a:endParaRPr>
          </a:p>
          <a:p>
            <a:endParaRPr lang="en-US" sz="4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76200"/>
            <a:ext cx="9144000" cy="1323439"/>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4000" dirty="0" smtClean="0">
                <a:solidFill>
                  <a:schemeClr val="bg1"/>
                </a:solidFill>
              </a:rPr>
              <a:t>Objective 1 –  We Will Engage Every Student</a:t>
            </a:r>
            <a:endParaRPr lang="en-US" sz="4000" dirty="0">
              <a:solidFill>
                <a:schemeClr val="bg1"/>
              </a:solidFill>
            </a:endParaRPr>
          </a:p>
        </p:txBody>
      </p:sp>
      <p:sp>
        <p:nvSpPr>
          <p:cNvPr id="29697" name="Rectangle 1"/>
          <p:cNvSpPr>
            <a:spLocks noChangeArrowheads="1"/>
          </p:cNvSpPr>
          <p:nvPr/>
        </p:nvSpPr>
        <p:spPr bwMode="auto">
          <a:xfrm>
            <a:off x="152400" y="1424256"/>
            <a:ext cx="8839200" cy="5539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ea typeface="Calibri" pitchFamily="34" charset="0"/>
                <a:cs typeface="Times New Roman" pitchFamily="18" charset="0"/>
              </a:rPr>
              <a:t>“All teachers and schools will engage every student in meaningful, authentic and rigorous work through the use of instructional best practices and supportive technologies that will motivate students to be self-directed and inquisitive </a:t>
            </a:r>
            <a:r>
              <a:rPr lang="en-US" sz="2400" i="1" dirty="0" smtClean="0">
                <a:ea typeface="Calibri" pitchFamily="34" charset="0"/>
                <a:cs typeface="Times New Roman" pitchFamily="18" charset="0"/>
              </a:rPr>
              <a:t>lifelong-</a:t>
            </a:r>
            <a:r>
              <a:rPr kumimoji="0" lang="en-US" sz="2400" b="0" i="1" u="none" strike="noStrike" cap="none" normalizeH="0" baseline="0" dirty="0" smtClean="0">
                <a:ln>
                  <a:noFill/>
                </a:ln>
                <a:solidFill>
                  <a:schemeClr val="tx1"/>
                </a:solidFill>
                <a:effectLst/>
                <a:ea typeface="Calibri" pitchFamily="34" charset="0"/>
                <a:cs typeface="Times New Roman" pitchFamily="18" charset="0"/>
              </a:rPr>
              <a:t>learners. “</a:t>
            </a:r>
            <a:endParaRPr kumimoji="0" lang="en-US" sz="2400" b="0" i="1"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6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600" b="1" i="0" u="none" strike="noStrike" cap="none" normalizeH="0" baseline="0" dirty="0" smtClean="0">
                <a:ln>
                  <a:noFill/>
                </a:ln>
                <a:solidFill>
                  <a:schemeClr val="tx1"/>
                </a:solidFill>
                <a:effectLst/>
                <a:ea typeface="Calibri" pitchFamily="34" charset="0"/>
                <a:cs typeface="Times New Roman" pitchFamily="18" charset="0"/>
              </a:rPr>
              <a:t>Board Suggestions for Priorities</a:t>
            </a:r>
            <a:endParaRPr kumimoji="0" lang="en-US" sz="2600" b="1" i="0" u="none" strike="noStrike" cap="none" normalizeH="0" baseline="0" dirty="0" smtClean="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q"/>
              <a:tabLst/>
            </a:pPr>
            <a:r>
              <a:rPr lang="en-US" sz="2600" dirty="0" smtClean="0">
                <a:cs typeface="Times New Roman" pitchFamily="18" charset="0"/>
              </a:rPr>
              <a:t>Define, develop, and implement effective teaching practices that maximize rigor and meaningful engagement for all students AND expand PD for teachers and administrators…(5R)</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q"/>
              <a:tabLst/>
            </a:pPr>
            <a:r>
              <a:rPr lang="en-US" sz="2600" dirty="0" smtClean="0">
                <a:cs typeface="Times New Roman" pitchFamily="18" charset="0"/>
              </a:rPr>
              <a:t>Integrate supportive technologies and the use of contemporary learning spaces into the instructional program delivery (4B)</a:t>
            </a:r>
          </a:p>
          <a:p>
            <a:pPr marL="342900" marR="0" lvl="0" indent="-342900" algn="l" defTabSz="914400" rtl="0" eaLnBrk="0" fontAlgn="base" latinLnBrk="0" hangingPunct="0">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Century Gothic"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76200"/>
            <a:ext cx="9144000" cy="1200329"/>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en-US" sz="3600" dirty="0" smtClean="0">
                <a:solidFill>
                  <a:schemeClr val="bg1"/>
                </a:solidFill>
              </a:rPr>
              <a:t>Objective 2 – We Will Implement Balanced Assessments</a:t>
            </a:r>
            <a:endParaRPr lang="en-US" sz="3600" dirty="0">
              <a:solidFill>
                <a:schemeClr val="bg1"/>
              </a:solidFill>
            </a:endParaRPr>
          </a:p>
        </p:txBody>
      </p:sp>
      <p:sp>
        <p:nvSpPr>
          <p:cNvPr id="29697" name="Rectangle 1"/>
          <p:cNvSpPr>
            <a:spLocks noChangeArrowheads="1"/>
          </p:cNvSpPr>
          <p:nvPr/>
        </p:nvSpPr>
        <p:spPr bwMode="auto">
          <a:xfrm>
            <a:off x="152400" y="1557756"/>
            <a:ext cx="8991600"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3200" b="0" i="1" u="none" strike="noStrike" cap="none" normalizeH="0" baseline="0" dirty="0" smtClean="0">
                <a:ln>
                  <a:noFill/>
                </a:ln>
                <a:solidFill>
                  <a:schemeClr val="tx1"/>
                </a:solidFill>
                <a:effectLst/>
                <a:ea typeface="Calibri" pitchFamily="34" charset="0"/>
                <a:cs typeface="Times New Roman" pitchFamily="18" charset="0"/>
              </a:rPr>
              <a:t>“</a:t>
            </a:r>
            <a:r>
              <a:rPr lang="en-US" sz="3200" i="1" dirty="0" smtClean="0"/>
              <a:t>ACPS will implement a balanced assessment system that accurately reflects student demonstration and mastery of our Lifelong-Learner Competencies.</a:t>
            </a:r>
            <a:r>
              <a:rPr lang="en-US" sz="2800" i="1" dirty="0" smtClean="0"/>
              <a:t> </a:t>
            </a:r>
            <a:r>
              <a:rPr kumimoji="0" lang="en-US" sz="3200" b="0" i="1" u="none" strike="noStrike" cap="none" normalizeH="0" baseline="0" dirty="0" smtClean="0">
                <a:ln>
                  <a:noFill/>
                </a:ln>
                <a:solidFill>
                  <a:schemeClr val="tx1"/>
                </a:solidFill>
                <a:effectLst/>
                <a:ea typeface="Calibri" pitchFamily="34" charset="0"/>
                <a:cs typeface="Times New Roman" pitchFamily="18" charset="0"/>
              </a:rPr>
              <a:t>“</a:t>
            </a:r>
          </a:p>
          <a:p>
            <a:pPr lvl="0" fontAlgn="base">
              <a:spcBef>
                <a:spcPct val="0"/>
              </a:spcBef>
              <a:spcAft>
                <a:spcPct val="0"/>
              </a:spcAft>
            </a:pPr>
            <a:endParaRPr kumimoji="0" lang="en-US" sz="2400" b="0" i="1" u="none" strike="noStrike" cap="none" normalizeH="0" baseline="0" dirty="0" smtClean="0">
              <a:ln>
                <a:noFill/>
              </a:ln>
              <a:solidFill>
                <a:schemeClr val="tx1"/>
              </a:solidFill>
              <a:effectLst/>
              <a:latin typeface="Century Gothic" pitchFamily="34" charset="0"/>
            </a:endParaRPr>
          </a:p>
          <a:p>
            <a:pPr lvl="0" eaLnBrk="0" fontAlgn="base" hangingPunct="0">
              <a:spcBef>
                <a:spcPct val="0"/>
              </a:spcBef>
              <a:spcAft>
                <a:spcPct val="0"/>
              </a:spcAft>
            </a:pPr>
            <a:r>
              <a:rPr lang="en-US" sz="2800" b="1" dirty="0" smtClean="0">
                <a:ea typeface="Calibri" pitchFamily="34" charset="0"/>
                <a:cs typeface="Times New Roman" pitchFamily="18" charset="0"/>
              </a:rPr>
              <a:t>Board Suggestions for Priorities</a:t>
            </a:r>
            <a:endParaRPr lang="en-US" sz="2800" b="1" dirty="0" smtClean="0"/>
          </a:p>
          <a:p>
            <a:pPr marL="342900" lvl="0" indent="-342900">
              <a:buFont typeface="Wingdings" pitchFamily="2" charset="2"/>
              <a:buChar char="q"/>
            </a:pPr>
            <a:r>
              <a:rPr lang="en-US" sz="2800" dirty="0" smtClean="0"/>
              <a:t>Other: Develop ACPS graduation seal to reflect division graduation requirements (5R)</a:t>
            </a:r>
          </a:p>
          <a:p>
            <a:pPr marL="342900" lvl="0" indent="-342900"/>
            <a:endParaRPr lang="en-US" sz="2800" dirty="0" smtClean="0"/>
          </a:p>
          <a:p>
            <a:pPr marL="342900" lvl="0" indent="-342900">
              <a:buFont typeface="Wingdings" pitchFamily="2" charset="2"/>
              <a:buChar char="q"/>
            </a:pPr>
            <a:r>
              <a:rPr lang="en-US" sz="2800" dirty="0" smtClean="0"/>
              <a:t>Other: Board will strive to receive State waiver(s) from SOL testing requirements, to assess Albemarle students via more rigorous, performance-based assessments (5R)</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76200"/>
            <a:ext cx="9144000" cy="1077218"/>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3200" dirty="0" smtClean="0">
                <a:solidFill>
                  <a:schemeClr val="bg1"/>
                </a:solidFill>
              </a:rPr>
              <a:t>Objective 3 – We Will Improve Opportunity and Achievement</a:t>
            </a:r>
            <a:endParaRPr lang="en-US" sz="3200" dirty="0">
              <a:solidFill>
                <a:schemeClr val="bg1"/>
              </a:solidFill>
            </a:endParaRPr>
          </a:p>
        </p:txBody>
      </p:sp>
      <p:sp>
        <p:nvSpPr>
          <p:cNvPr id="29697" name="Rectangle 1"/>
          <p:cNvSpPr>
            <a:spLocks noChangeArrowheads="1"/>
          </p:cNvSpPr>
          <p:nvPr/>
        </p:nvSpPr>
        <p:spPr bwMode="auto">
          <a:xfrm>
            <a:off x="152400" y="1457982"/>
            <a:ext cx="8763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3200" b="0" i="1" u="none" strike="noStrike" cap="none" normalizeH="0" baseline="0" dirty="0" smtClean="0">
                <a:ln>
                  <a:noFill/>
                </a:ln>
                <a:solidFill>
                  <a:schemeClr val="tx1"/>
                </a:solidFill>
                <a:effectLst/>
                <a:ea typeface="Calibri" pitchFamily="34" charset="0"/>
                <a:cs typeface="Times New Roman" pitchFamily="18" charset="0"/>
              </a:rPr>
              <a:t>“</a:t>
            </a:r>
            <a:r>
              <a:rPr lang="en-US" sz="3200" i="1" dirty="0" smtClean="0"/>
              <a:t>ACPS will improve lifelong-learning opportunity and achievement for all students and enrollment groups.</a:t>
            </a:r>
            <a:r>
              <a:rPr kumimoji="0" lang="en-US" sz="3200" b="0" i="1" u="none" strike="noStrike" cap="none" normalizeH="0" baseline="0" dirty="0" smtClean="0">
                <a:ln>
                  <a:noFill/>
                </a:ln>
                <a:solidFill>
                  <a:schemeClr val="tx1"/>
                </a:solidFill>
                <a:effectLst/>
                <a:ea typeface="Calibri" pitchFamily="34" charset="0"/>
                <a:cs typeface="Times New Roman" pitchFamily="18" charset="0"/>
              </a:rPr>
              <a:t>“</a:t>
            </a:r>
          </a:p>
          <a:p>
            <a:pPr lvl="0" fontAlgn="base">
              <a:spcBef>
                <a:spcPct val="0"/>
              </a:spcBef>
              <a:spcAft>
                <a:spcPct val="0"/>
              </a:spcAft>
            </a:pPr>
            <a:endParaRPr kumimoji="0" lang="en-US" sz="2400" b="0" i="1" u="none" strike="noStrike" cap="none" normalizeH="0" baseline="0" dirty="0" smtClean="0">
              <a:ln>
                <a:noFill/>
              </a:ln>
              <a:solidFill>
                <a:schemeClr val="tx1"/>
              </a:solidFill>
              <a:effectLst/>
              <a:latin typeface="Century Gothic" pitchFamily="34" charset="0"/>
            </a:endParaRPr>
          </a:p>
          <a:p>
            <a:pPr lvl="0" eaLnBrk="0" fontAlgn="base" hangingPunct="0">
              <a:spcBef>
                <a:spcPct val="0"/>
              </a:spcBef>
              <a:spcAft>
                <a:spcPct val="0"/>
              </a:spcAft>
            </a:pPr>
            <a:r>
              <a:rPr lang="en-US" sz="3200" b="1" dirty="0" smtClean="0">
                <a:ea typeface="Calibri" pitchFamily="34" charset="0"/>
                <a:cs typeface="Times New Roman" pitchFamily="18" charset="0"/>
              </a:rPr>
              <a:t>Board Suggestions for Priorities</a:t>
            </a:r>
            <a:endParaRPr lang="en-US" sz="3200" b="1" dirty="0" smtClean="0"/>
          </a:p>
          <a:p>
            <a:pPr marL="342900" lvl="0" indent="-342900">
              <a:buFont typeface="Wingdings" pitchFamily="2" charset="2"/>
              <a:buChar char="q"/>
            </a:pPr>
            <a:r>
              <a:rPr lang="en-US" sz="2800" dirty="0" smtClean="0"/>
              <a:t>Measure and report student performance on key metrics for work and college readiness from K through high school AND monitor and report student performance on ACPS division-wide performance task assessments (5B)</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76200"/>
            <a:ext cx="9144000" cy="1323439"/>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4000" dirty="0" smtClean="0">
                <a:solidFill>
                  <a:schemeClr val="bg1"/>
                </a:solidFill>
              </a:rPr>
              <a:t>Objective 4 – We Will Create and Expand Partnerships</a:t>
            </a:r>
            <a:endParaRPr lang="en-US" sz="4000" dirty="0">
              <a:solidFill>
                <a:schemeClr val="bg1"/>
              </a:solidFill>
            </a:endParaRPr>
          </a:p>
        </p:txBody>
      </p:sp>
      <p:sp>
        <p:nvSpPr>
          <p:cNvPr id="29697" name="Rectangle 1"/>
          <p:cNvSpPr>
            <a:spLocks noChangeArrowheads="1"/>
          </p:cNvSpPr>
          <p:nvPr/>
        </p:nvSpPr>
        <p:spPr bwMode="auto">
          <a:xfrm>
            <a:off x="152400" y="1379578"/>
            <a:ext cx="8991600"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2800" b="0" i="1" u="none" strike="noStrike" cap="none" normalizeH="0" baseline="0" dirty="0" smtClean="0">
                <a:ln>
                  <a:noFill/>
                </a:ln>
                <a:solidFill>
                  <a:schemeClr val="tx1"/>
                </a:solidFill>
                <a:effectLst/>
                <a:ea typeface="Calibri" pitchFamily="34" charset="0"/>
                <a:cs typeface="Times New Roman" pitchFamily="18" charset="0"/>
              </a:rPr>
              <a:t>“</a:t>
            </a:r>
            <a:r>
              <a:rPr lang="en-US" sz="2800" i="1" dirty="0" smtClean="0"/>
              <a:t>ACPS will create and expand partnerships with parents, community and business leaders to fulfill their essential roles as actively engaged partners in supporting student achievement and lifelong-learning outcomes for student success </a:t>
            </a:r>
            <a:r>
              <a:rPr kumimoji="0" lang="en-US" sz="2800" b="0" i="1" u="none" strike="noStrike" cap="none" normalizeH="0" baseline="0" dirty="0" smtClean="0">
                <a:ln>
                  <a:noFill/>
                </a:ln>
                <a:solidFill>
                  <a:schemeClr val="tx1"/>
                </a:solidFill>
                <a:effectLst/>
                <a:ea typeface="Calibri" pitchFamily="34" charset="0"/>
                <a:cs typeface="Times New Roman" pitchFamily="18" charset="0"/>
              </a:rPr>
              <a:t>“</a:t>
            </a:r>
            <a:endParaRPr kumimoji="0" lang="en-US" sz="20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lvl="0" eaLnBrk="0" fontAlgn="base" hangingPunct="0">
              <a:spcBef>
                <a:spcPct val="0"/>
              </a:spcBef>
              <a:spcAft>
                <a:spcPct val="0"/>
              </a:spcAft>
            </a:pPr>
            <a:r>
              <a:rPr lang="en-US" sz="2800" b="1" dirty="0" smtClean="0">
                <a:ea typeface="Calibri" pitchFamily="34" charset="0"/>
                <a:cs typeface="Times New Roman" pitchFamily="18" charset="0"/>
              </a:rPr>
              <a:t>Board Suggestions for Priorities</a:t>
            </a:r>
            <a:endParaRPr lang="en-US" sz="2800" b="1" dirty="0" smtClean="0"/>
          </a:p>
          <a:p>
            <a:pPr lvl="0">
              <a:buFont typeface="Wingdings" pitchFamily="2" charset="2"/>
              <a:buChar char="q"/>
            </a:pPr>
            <a:r>
              <a:rPr lang="en-US" sz="2400" dirty="0" smtClean="0"/>
              <a:t>Implement a comprehensive mentorship and internship program throughout the school division (5W)</a:t>
            </a:r>
          </a:p>
          <a:p>
            <a:pPr lvl="0"/>
            <a:endParaRPr lang="en-US" sz="2400" dirty="0" smtClean="0"/>
          </a:p>
          <a:p>
            <a:pPr lvl="0">
              <a:buFont typeface="Wingdings" pitchFamily="2" charset="2"/>
              <a:buChar char="q"/>
            </a:pPr>
            <a:r>
              <a:rPr lang="en-US" sz="2400" dirty="0" smtClean="0"/>
              <a:t>Use strategic communications to invest the full community in supporting student achievement and outcomes for student success (2W)</a:t>
            </a:r>
          </a:p>
          <a:p>
            <a:pPr lvl="0"/>
            <a:endParaRPr lang="en-US" sz="2200" dirty="0">
              <a:latin typeface="Century Gothic"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76200"/>
            <a:ext cx="9144000" cy="707886"/>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n-US" sz="4000" dirty="0" smtClean="0">
                <a:solidFill>
                  <a:schemeClr val="bg1"/>
                </a:solidFill>
              </a:rPr>
              <a:t>Objective 5 – We Will Optimize Resources</a:t>
            </a:r>
            <a:endParaRPr lang="en-US" sz="4000" dirty="0">
              <a:solidFill>
                <a:schemeClr val="bg1"/>
              </a:solidFill>
            </a:endParaRPr>
          </a:p>
        </p:txBody>
      </p:sp>
      <p:sp>
        <p:nvSpPr>
          <p:cNvPr id="29697" name="Rectangle 1"/>
          <p:cNvSpPr>
            <a:spLocks noChangeArrowheads="1"/>
          </p:cNvSpPr>
          <p:nvPr/>
        </p:nvSpPr>
        <p:spPr bwMode="auto">
          <a:xfrm>
            <a:off x="76200" y="1407859"/>
            <a:ext cx="90678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3200" b="0" i="1" u="none" strike="noStrike" cap="none" normalizeH="0" baseline="0" dirty="0" smtClean="0">
                <a:ln>
                  <a:noFill/>
                </a:ln>
                <a:solidFill>
                  <a:schemeClr val="tx1"/>
                </a:solidFill>
                <a:effectLst/>
                <a:ea typeface="Calibri" pitchFamily="34" charset="0"/>
                <a:cs typeface="Times New Roman" pitchFamily="18" charset="0"/>
              </a:rPr>
              <a:t>“</a:t>
            </a:r>
            <a:r>
              <a:rPr lang="en-US" sz="3200" i="1" dirty="0" smtClean="0"/>
              <a:t>ACPS will optimize all resources to achieve the school division’s strategic goal and outcomes for student success</a:t>
            </a:r>
            <a:r>
              <a:rPr kumimoji="0" lang="en-US" sz="3200" b="0" i="1" u="none" strike="noStrike" cap="none" normalizeH="0" baseline="0" dirty="0" smtClean="0">
                <a:ln>
                  <a:noFill/>
                </a:ln>
                <a:solidFill>
                  <a:schemeClr val="tx1"/>
                </a:solidFill>
                <a:effectLst/>
                <a:ea typeface="Calibri"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lvl="0" eaLnBrk="0" fontAlgn="base" hangingPunct="0">
              <a:spcBef>
                <a:spcPct val="0"/>
              </a:spcBef>
              <a:spcAft>
                <a:spcPct val="0"/>
              </a:spcAft>
            </a:pPr>
            <a:r>
              <a:rPr lang="en-US" sz="2800" b="1" dirty="0" smtClean="0">
                <a:ea typeface="Calibri" pitchFamily="34" charset="0"/>
                <a:cs typeface="Times New Roman" pitchFamily="18" charset="0"/>
              </a:rPr>
              <a:t>Board Suggestions for Priorities</a:t>
            </a:r>
            <a:endParaRPr lang="en-US" sz="2800" b="1" dirty="0" smtClean="0"/>
          </a:p>
          <a:p>
            <a:pPr lvl="0">
              <a:buFont typeface="Wingdings" pitchFamily="2" charset="2"/>
              <a:buChar char="q"/>
            </a:pPr>
            <a:r>
              <a:rPr lang="en-US" sz="2800" dirty="0" smtClean="0">
                <a:latin typeface="+mj-lt"/>
              </a:rPr>
              <a:t>Other:  Obtain funding from Board of Supervisors and/or community to support Board priorities and </a:t>
            </a:r>
            <a:r>
              <a:rPr lang="en-US" sz="2800" i="1" dirty="0" smtClean="0">
                <a:latin typeface="+mj-lt"/>
              </a:rPr>
              <a:t>Horizon 2020</a:t>
            </a:r>
            <a:r>
              <a:rPr lang="en-US" sz="2800" dirty="0" smtClean="0">
                <a:latin typeface="+mj-lt"/>
              </a:rPr>
              <a:t> strategic plan – World Languages Program (4B)</a:t>
            </a:r>
          </a:p>
          <a:p>
            <a:pPr lvl="0"/>
            <a:endParaRPr lang="en-US" sz="2800" dirty="0" smtClean="0">
              <a:latin typeface="+mj-lt"/>
            </a:endParaRPr>
          </a:p>
          <a:p>
            <a:pPr lvl="0">
              <a:buFont typeface="Wingdings" pitchFamily="2" charset="2"/>
              <a:buChar char="q"/>
            </a:pPr>
            <a:r>
              <a:rPr lang="en-US" sz="2800" dirty="0" smtClean="0">
                <a:latin typeface="+mj-lt"/>
              </a:rPr>
              <a:t>Ensure health and safety of the school community (2W)</a:t>
            </a:r>
            <a:endParaRPr lang="en-US" sz="2400" dirty="0" smtClean="0">
              <a:latin typeface="+mj-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600200"/>
          </a:xfrm>
          <a:noFill/>
          <a:ln>
            <a:noFill/>
          </a:ln>
        </p:spPr>
        <p:style>
          <a:lnRef idx="2">
            <a:schemeClr val="accent1"/>
          </a:lnRef>
          <a:fillRef idx="1">
            <a:schemeClr val="lt1"/>
          </a:fillRef>
          <a:effectRef idx="0">
            <a:schemeClr val="accent1"/>
          </a:effectRef>
          <a:fontRef idx="minor">
            <a:schemeClr val="dk1"/>
          </a:fontRef>
        </p:style>
        <p:txBody>
          <a:bodyPr>
            <a:normAutofit fontScale="90000"/>
          </a:bodyPr>
          <a:lstStyle/>
          <a:p>
            <a:pPr lvl="0" algn="l"/>
            <a:r>
              <a:rPr lang="en-US" dirty="0" smtClean="0">
                <a:latin typeface="+mn-lt"/>
              </a:rPr>
              <a:t>Breakout Sessions</a:t>
            </a:r>
            <a:br>
              <a:rPr lang="en-US" dirty="0" smtClean="0">
                <a:latin typeface="+mn-lt"/>
              </a:rPr>
            </a:br>
            <a:r>
              <a:rPr lang="en-US" sz="2700" b="1" i="1" dirty="0" smtClean="0">
                <a:latin typeface="+mn-lt"/>
              </a:rPr>
              <a:t>Purpose:</a:t>
            </a:r>
            <a:r>
              <a:rPr lang="en-US" sz="3100" b="1" i="1" dirty="0" smtClean="0">
                <a:latin typeface="+mn-lt"/>
              </a:rPr>
              <a:t> </a:t>
            </a:r>
            <a:r>
              <a:rPr lang="en-US" sz="3100" i="1" dirty="0" smtClean="0">
                <a:latin typeface="+mn-lt"/>
              </a:rPr>
              <a:t> </a:t>
            </a:r>
            <a:r>
              <a:rPr lang="en-US" sz="2700" i="1" dirty="0" smtClean="0">
                <a:latin typeface="+mn-lt"/>
              </a:rPr>
              <a:t>Adopt</a:t>
            </a:r>
            <a:r>
              <a:rPr lang="en-US" sz="3100" i="1" dirty="0" smtClean="0">
                <a:latin typeface="+mn-lt"/>
              </a:rPr>
              <a:t> </a:t>
            </a:r>
            <a:r>
              <a:rPr lang="en-US" sz="2700" b="1" i="1" dirty="0" smtClean="0">
                <a:solidFill>
                  <a:schemeClr val="accent1"/>
                </a:solidFill>
                <a:latin typeface="+mn-lt"/>
              </a:rPr>
              <a:t>1-2 </a:t>
            </a:r>
            <a:r>
              <a:rPr lang="en-US" sz="2700" b="1" i="1" u="sng" dirty="0" smtClean="0">
                <a:solidFill>
                  <a:schemeClr val="accent1"/>
                </a:solidFill>
                <a:latin typeface="+mn-lt"/>
              </a:rPr>
              <a:t>major focus areas (Priorities)</a:t>
            </a:r>
            <a:r>
              <a:rPr lang="en-US" sz="2700" i="1" dirty="0" smtClean="0">
                <a:latin typeface="+mn-lt"/>
              </a:rPr>
              <a:t> for each Objective that will serve as the foundation for Strategies and KPIs.</a:t>
            </a:r>
            <a:endParaRPr lang="en-US" dirty="0">
              <a:latin typeface="+mn-lt"/>
            </a:endParaRPr>
          </a:p>
        </p:txBody>
      </p:sp>
      <p:sp>
        <p:nvSpPr>
          <p:cNvPr id="4" name="Content Placeholder 2"/>
          <p:cNvSpPr>
            <a:spLocks noGrp="1"/>
          </p:cNvSpPr>
          <p:nvPr>
            <p:ph idx="1"/>
          </p:nvPr>
        </p:nvSpPr>
        <p:spPr>
          <a:xfrm>
            <a:off x="381000" y="2255837"/>
            <a:ext cx="8305800" cy="4297363"/>
          </a:xfrm>
          <a:noFill/>
          <a:ln>
            <a:noFill/>
          </a:ln>
        </p:spPr>
        <p:style>
          <a:lnRef idx="2">
            <a:schemeClr val="accent1"/>
          </a:lnRef>
          <a:fillRef idx="1">
            <a:schemeClr val="lt1"/>
          </a:fillRef>
          <a:effectRef idx="0">
            <a:schemeClr val="accent1"/>
          </a:effectRef>
          <a:fontRef idx="minor">
            <a:schemeClr val="dk1"/>
          </a:fontRef>
        </p:style>
        <p:txBody>
          <a:bodyPr rtlCol="0">
            <a:normAutofit fontScale="92500" lnSpcReduction="10000"/>
          </a:bodyPr>
          <a:lstStyle/>
          <a:p>
            <a:pPr marL="438912" indent="-320040" fontAlgn="auto">
              <a:spcBef>
                <a:spcPts val="0"/>
              </a:spcBef>
              <a:spcAft>
                <a:spcPts val="0"/>
              </a:spcAft>
              <a:buFont typeface="Wingdings 2"/>
              <a:buNone/>
              <a:defRPr/>
            </a:pPr>
            <a:r>
              <a:rPr lang="en-US" dirty="0" smtClean="0"/>
              <a:t>Group </a:t>
            </a:r>
            <a:r>
              <a:rPr lang="en-US" dirty="0" smtClean="0"/>
              <a:t>1 (Goal Indicators &amp; Obj. 1</a:t>
            </a:r>
            <a:r>
              <a:rPr lang="en-US" dirty="0" smtClean="0"/>
              <a:t>)</a:t>
            </a:r>
            <a:endParaRPr lang="en-US" dirty="0" smtClean="0"/>
          </a:p>
          <a:p>
            <a:pPr marL="438912" indent="-320040" fontAlgn="auto">
              <a:spcBef>
                <a:spcPts val="0"/>
              </a:spcBef>
              <a:spcAft>
                <a:spcPts val="0"/>
              </a:spcAft>
              <a:buFont typeface="Wingdings 2"/>
              <a:buChar char=""/>
              <a:defRPr/>
            </a:pPr>
            <a:r>
              <a:rPr lang="en-US" sz="2600" i="1" dirty="0" smtClean="0"/>
              <a:t>Goal Quality Indicators</a:t>
            </a:r>
          </a:p>
          <a:p>
            <a:pPr marL="438912" indent="-320040" fontAlgn="auto">
              <a:spcBef>
                <a:spcPts val="0"/>
              </a:spcBef>
              <a:spcAft>
                <a:spcPts val="0"/>
              </a:spcAft>
              <a:buFont typeface="Wingdings 2"/>
              <a:buChar char=""/>
              <a:defRPr/>
            </a:pPr>
            <a:r>
              <a:rPr lang="en-US" sz="2600" i="1" dirty="0" smtClean="0"/>
              <a:t>We Will Engage Every Student</a:t>
            </a:r>
          </a:p>
          <a:p>
            <a:pPr marL="438912" indent="-320040" fontAlgn="auto">
              <a:spcBef>
                <a:spcPts val="0"/>
              </a:spcBef>
              <a:spcAft>
                <a:spcPts val="0"/>
              </a:spcAft>
              <a:buNone/>
              <a:defRPr/>
            </a:pPr>
            <a:endParaRPr lang="en-US" dirty="0" smtClean="0"/>
          </a:p>
          <a:p>
            <a:pPr marL="438912" indent="-320040" fontAlgn="auto">
              <a:spcBef>
                <a:spcPts val="0"/>
              </a:spcBef>
              <a:spcAft>
                <a:spcPts val="0"/>
              </a:spcAft>
              <a:buFont typeface="Wingdings 2"/>
              <a:buNone/>
              <a:defRPr/>
            </a:pPr>
            <a:r>
              <a:rPr lang="en-US" dirty="0" smtClean="0"/>
              <a:t>Group </a:t>
            </a:r>
            <a:r>
              <a:rPr lang="en-US" dirty="0" smtClean="0"/>
              <a:t>2 (Obj. 2 &amp; 3</a:t>
            </a:r>
            <a:r>
              <a:rPr lang="en-US" dirty="0" smtClean="0"/>
              <a:t>)</a:t>
            </a:r>
            <a:endParaRPr lang="en-US" dirty="0" smtClean="0"/>
          </a:p>
          <a:p>
            <a:pPr marL="438912" indent="-320040">
              <a:spcBef>
                <a:spcPts val="0"/>
              </a:spcBef>
              <a:buFont typeface="Wingdings 2"/>
              <a:buChar char=""/>
              <a:defRPr/>
            </a:pPr>
            <a:r>
              <a:rPr lang="en-US" sz="2600" i="1" dirty="0" smtClean="0"/>
              <a:t>We Will Implement Balanced Assessments</a:t>
            </a:r>
          </a:p>
          <a:p>
            <a:pPr marL="438912" indent="-320040" fontAlgn="auto">
              <a:spcBef>
                <a:spcPts val="0"/>
              </a:spcBef>
              <a:spcAft>
                <a:spcPts val="0"/>
              </a:spcAft>
              <a:buFont typeface="Wingdings 2"/>
              <a:buChar char=""/>
              <a:defRPr/>
            </a:pPr>
            <a:r>
              <a:rPr lang="en-US" sz="2600" i="1" dirty="0" smtClean="0"/>
              <a:t>We Will Improve Opportunity and Achievement</a:t>
            </a:r>
          </a:p>
          <a:p>
            <a:pPr marL="438912" indent="-320040" fontAlgn="auto">
              <a:spcBef>
                <a:spcPts val="0"/>
              </a:spcBef>
              <a:spcAft>
                <a:spcPts val="0"/>
              </a:spcAft>
              <a:buFont typeface="Wingdings 2"/>
              <a:buChar char=""/>
              <a:defRPr/>
            </a:pPr>
            <a:endParaRPr lang="en-US" dirty="0" smtClean="0"/>
          </a:p>
          <a:p>
            <a:pPr marL="438912" indent="-320040" fontAlgn="auto">
              <a:spcBef>
                <a:spcPts val="0"/>
              </a:spcBef>
              <a:spcAft>
                <a:spcPts val="0"/>
              </a:spcAft>
              <a:buFont typeface="Wingdings 2"/>
              <a:buNone/>
              <a:defRPr/>
            </a:pPr>
            <a:r>
              <a:rPr lang="en-US" dirty="0" smtClean="0"/>
              <a:t>Group </a:t>
            </a:r>
            <a:r>
              <a:rPr lang="en-US" dirty="0" smtClean="0"/>
              <a:t>3 (Obj. 4 &amp; 5</a:t>
            </a:r>
            <a:r>
              <a:rPr lang="en-US" dirty="0" smtClean="0"/>
              <a:t>)</a:t>
            </a:r>
            <a:endParaRPr lang="en-US" dirty="0" smtClean="0"/>
          </a:p>
          <a:p>
            <a:pPr marL="438912" indent="-320040" fontAlgn="auto">
              <a:spcBef>
                <a:spcPts val="0"/>
              </a:spcBef>
              <a:spcAft>
                <a:spcPts val="0"/>
              </a:spcAft>
              <a:buFont typeface="Wingdings 2"/>
              <a:buChar char=""/>
              <a:defRPr/>
            </a:pPr>
            <a:r>
              <a:rPr lang="en-US" sz="2600" i="1" dirty="0" smtClean="0"/>
              <a:t>We Will Create and Expand Partnerships</a:t>
            </a:r>
          </a:p>
          <a:p>
            <a:pPr marL="438912" indent="-320040" fontAlgn="auto">
              <a:spcBef>
                <a:spcPts val="0"/>
              </a:spcBef>
              <a:spcAft>
                <a:spcPts val="0"/>
              </a:spcAft>
              <a:buFont typeface="Wingdings 2"/>
              <a:buChar char=""/>
              <a:defRPr/>
            </a:pPr>
            <a:r>
              <a:rPr lang="en-US" sz="2600" i="1" dirty="0" smtClean="0"/>
              <a:t>We Will Optimize Resources</a:t>
            </a:r>
            <a:endParaRPr lang="en-US" i="1" dirty="0" smtClean="0"/>
          </a:p>
        </p:txBody>
      </p:sp>
      <p:sp>
        <p:nvSpPr>
          <p:cNvPr id="5" name="Rectangle 4"/>
          <p:cNvSpPr/>
          <p:nvPr/>
        </p:nvSpPr>
        <p:spPr>
          <a:xfrm>
            <a:off x="0" y="19050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600200"/>
          </a:xfrm>
          <a:noFill/>
          <a:ln>
            <a:noFill/>
          </a:ln>
        </p:spPr>
        <p:style>
          <a:lnRef idx="2">
            <a:schemeClr val="accent1"/>
          </a:lnRef>
          <a:fillRef idx="1">
            <a:schemeClr val="lt1"/>
          </a:fillRef>
          <a:effectRef idx="0">
            <a:schemeClr val="accent1"/>
          </a:effectRef>
          <a:fontRef idx="minor">
            <a:schemeClr val="dk1"/>
          </a:fontRef>
        </p:style>
        <p:txBody>
          <a:bodyPr>
            <a:normAutofit fontScale="90000"/>
          </a:bodyPr>
          <a:lstStyle/>
          <a:p>
            <a:pPr lvl="0" algn="l"/>
            <a:r>
              <a:rPr lang="en-US" dirty="0" smtClean="0">
                <a:latin typeface="+mn-lt"/>
              </a:rPr>
              <a:t>Breakout Sessions</a:t>
            </a:r>
            <a:br>
              <a:rPr lang="en-US" dirty="0" smtClean="0">
                <a:latin typeface="+mn-lt"/>
              </a:rPr>
            </a:br>
            <a:r>
              <a:rPr lang="en-US" sz="2800" i="1" dirty="0" smtClean="0"/>
              <a:t>STEP 1: </a:t>
            </a:r>
            <a:r>
              <a:rPr lang="en-US" sz="2700" i="1" dirty="0" smtClean="0">
                <a:latin typeface="+mn-lt"/>
              </a:rPr>
              <a:t>Teams of Board Members will initially work together in groups of 2-3 on specific Priorities (30 minutes</a:t>
            </a:r>
            <a:r>
              <a:rPr lang="en-US" sz="2700" i="1" dirty="0" smtClean="0">
                <a:latin typeface="+mn-lt"/>
              </a:rPr>
              <a:t>).  </a:t>
            </a:r>
            <a:endParaRPr lang="en-US" dirty="0">
              <a:latin typeface="+mn-lt"/>
            </a:endParaRPr>
          </a:p>
        </p:txBody>
      </p:sp>
      <p:sp>
        <p:nvSpPr>
          <p:cNvPr id="5" name="Rectangle 4"/>
          <p:cNvSpPr/>
          <p:nvPr/>
        </p:nvSpPr>
        <p:spPr>
          <a:xfrm>
            <a:off x="0" y="19050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2" cstate="print"/>
          <a:srcRect/>
          <a:stretch>
            <a:fillRect/>
          </a:stretch>
        </p:blipFill>
        <p:spPr bwMode="auto">
          <a:xfrm>
            <a:off x="5588000" y="2819400"/>
            <a:ext cx="203200" cy="609600"/>
          </a:xfrm>
          <a:prstGeom prst="rect">
            <a:avLst/>
          </a:prstGeom>
          <a:noFill/>
          <a:ln w="9525">
            <a:noFill/>
            <a:miter lim="800000"/>
            <a:headEnd/>
            <a:tailEnd/>
          </a:ln>
        </p:spPr>
      </p:pic>
      <p:pic>
        <p:nvPicPr>
          <p:cNvPr id="12" name="Picture 5"/>
          <p:cNvPicPr>
            <a:picLocks noChangeAspect="1" noChangeArrowheads="1"/>
          </p:cNvPicPr>
          <p:nvPr/>
        </p:nvPicPr>
        <p:blipFill>
          <a:blip r:embed="rId2" cstate="print"/>
          <a:srcRect/>
          <a:stretch>
            <a:fillRect/>
          </a:stretch>
        </p:blipFill>
        <p:spPr bwMode="auto">
          <a:xfrm>
            <a:off x="5816600" y="2895600"/>
            <a:ext cx="203200" cy="609600"/>
          </a:xfrm>
          <a:prstGeom prst="rect">
            <a:avLst/>
          </a:prstGeom>
          <a:noFill/>
          <a:ln w="9525">
            <a:noFill/>
            <a:miter lim="800000"/>
            <a:headEnd/>
            <a:tailEnd/>
          </a:ln>
        </p:spPr>
      </p:pic>
      <p:pic>
        <p:nvPicPr>
          <p:cNvPr id="13" name="Picture 5"/>
          <p:cNvPicPr>
            <a:picLocks noChangeAspect="1" noChangeArrowheads="1"/>
          </p:cNvPicPr>
          <p:nvPr/>
        </p:nvPicPr>
        <p:blipFill>
          <a:blip r:embed="rId2" cstate="print"/>
          <a:srcRect/>
          <a:stretch>
            <a:fillRect/>
          </a:stretch>
        </p:blipFill>
        <p:spPr bwMode="auto">
          <a:xfrm>
            <a:off x="6781800" y="4648200"/>
            <a:ext cx="203200" cy="609600"/>
          </a:xfrm>
          <a:prstGeom prst="rect">
            <a:avLst/>
          </a:prstGeom>
          <a:noFill/>
          <a:ln w="9525">
            <a:noFill/>
            <a:miter lim="800000"/>
            <a:headEnd/>
            <a:tailEnd/>
          </a:ln>
        </p:spPr>
      </p:pic>
      <p:pic>
        <p:nvPicPr>
          <p:cNvPr id="14" name="Picture 5"/>
          <p:cNvPicPr>
            <a:picLocks noChangeAspect="1" noChangeArrowheads="1"/>
          </p:cNvPicPr>
          <p:nvPr/>
        </p:nvPicPr>
        <p:blipFill>
          <a:blip r:embed="rId2" cstate="print"/>
          <a:srcRect/>
          <a:stretch>
            <a:fillRect/>
          </a:stretch>
        </p:blipFill>
        <p:spPr bwMode="auto">
          <a:xfrm>
            <a:off x="7010400" y="4724400"/>
            <a:ext cx="203200" cy="609600"/>
          </a:xfrm>
          <a:prstGeom prst="rect">
            <a:avLst/>
          </a:prstGeom>
          <a:noFill/>
          <a:ln w="9525">
            <a:noFill/>
            <a:miter lim="800000"/>
            <a:headEnd/>
            <a:tailEnd/>
          </a:ln>
        </p:spPr>
      </p:pic>
      <p:pic>
        <p:nvPicPr>
          <p:cNvPr id="15" name="Picture 5"/>
          <p:cNvPicPr>
            <a:picLocks noChangeAspect="1" noChangeArrowheads="1"/>
          </p:cNvPicPr>
          <p:nvPr/>
        </p:nvPicPr>
        <p:blipFill>
          <a:blip r:embed="rId2" cstate="print"/>
          <a:srcRect/>
          <a:stretch>
            <a:fillRect/>
          </a:stretch>
        </p:blipFill>
        <p:spPr bwMode="auto">
          <a:xfrm>
            <a:off x="1752600" y="4724400"/>
            <a:ext cx="203200" cy="609600"/>
          </a:xfrm>
          <a:prstGeom prst="rect">
            <a:avLst/>
          </a:prstGeom>
          <a:noFill/>
          <a:ln w="9525">
            <a:noFill/>
            <a:miter lim="800000"/>
            <a:headEnd/>
            <a:tailEnd/>
          </a:ln>
        </p:spPr>
      </p:pic>
      <p:pic>
        <p:nvPicPr>
          <p:cNvPr id="16" name="Picture 5"/>
          <p:cNvPicPr>
            <a:picLocks noChangeAspect="1" noChangeArrowheads="1"/>
          </p:cNvPicPr>
          <p:nvPr/>
        </p:nvPicPr>
        <p:blipFill>
          <a:blip r:embed="rId2" cstate="print"/>
          <a:srcRect/>
          <a:stretch>
            <a:fillRect/>
          </a:stretch>
        </p:blipFill>
        <p:spPr bwMode="auto">
          <a:xfrm>
            <a:off x="1981200" y="4800600"/>
            <a:ext cx="203200" cy="609600"/>
          </a:xfrm>
          <a:prstGeom prst="rect">
            <a:avLst/>
          </a:prstGeom>
          <a:noFill/>
          <a:ln w="9525">
            <a:noFill/>
            <a:miter lim="800000"/>
            <a:headEnd/>
            <a:tailEnd/>
          </a:ln>
        </p:spPr>
      </p:pic>
      <p:pic>
        <p:nvPicPr>
          <p:cNvPr id="17" name="Picture 5"/>
          <p:cNvPicPr>
            <a:picLocks noChangeAspect="1" noChangeArrowheads="1"/>
          </p:cNvPicPr>
          <p:nvPr/>
        </p:nvPicPr>
        <p:blipFill>
          <a:blip r:embed="rId2" cstate="print"/>
          <a:srcRect/>
          <a:stretch>
            <a:fillRect/>
          </a:stretch>
        </p:blipFill>
        <p:spPr bwMode="auto">
          <a:xfrm>
            <a:off x="6045200" y="2971800"/>
            <a:ext cx="203200" cy="609600"/>
          </a:xfrm>
          <a:prstGeom prst="rect">
            <a:avLst/>
          </a:prstGeom>
          <a:noFill/>
          <a:ln w="9525">
            <a:noFill/>
            <a:miter lim="800000"/>
            <a:headEnd/>
            <a:tailEnd/>
          </a:ln>
        </p:spPr>
      </p:pic>
      <p:pic>
        <p:nvPicPr>
          <p:cNvPr id="2050" name="Picture 2"/>
          <p:cNvPicPr>
            <a:picLocks noGrp="1" noChangeAspect="1" noChangeArrowheads="1"/>
          </p:cNvPicPr>
          <p:nvPr>
            <p:ph idx="1"/>
          </p:nvPr>
        </p:nvPicPr>
        <p:blipFill>
          <a:blip r:embed="rId3" cstate="print"/>
          <a:srcRect/>
          <a:stretch>
            <a:fillRect/>
          </a:stretch>
        </p:blipFill>
        <p:spPr bwMode="auto">
          <a:xfrm>
            <a:off x="1219200" y="2209800"/>
            <a:ext cx="6438900" cy="429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600200"/>
          </a:xfrm>
          <a:noFill/>
          <a:ln>
            <a:noFill/>
          </a:ln>
        </p:spPr>
        <p:style>
          <a:lnRef idx="2">
            <a:schemeClr val="accent1"/>
          </a:lnRef>
          <a:fillRef idx="1">
            <a:schemeClr val="lt1"/>
          </a:fillRef>
          <a:effectRef idx="0">
            <a:schemeClr val="accent1"/>
          </a:effectRef>
          <a:fontRef idx="minor">
            <a:schemeClr val="dk1"/>
          </a:fontRef>
        </p:style>
        <p:txBody>
          <a:bodyPr>
            <a:normAutofit fontScale="90000"/>
          </a:bodyPr>
          <a:lstStyle/>
          <a:p>
            <a:pPr lvl="0" algn="l"/>
            <a:r>
              <a:rPr lang="en-US" dirty="0" smtClean="0">
                <a:latin typeface="+mn-lt"/>
              </a:rPr>
              <a:t>Breakout Sessions</a:t>
            </a:r>
            <a:br>
              <a:rPr lang="en-US" dirty="0" smtClean="0">
                <a:latin typeface="+mn-lt"/>
              </a:rPr>
            </a:br>
            <a:r>
              <a:rPr lang="en-US" sz="2800" i="1" dirty="0" smtClean="0"/>
              <a:t>STEP 1: </a:t>
            </a:r>
            <a:r>
              <a:rPr lang="en-US" sz="2700" i="1" dirty="0" smtClean="0">
                <a:latin typeface="+mn-lt"/>
              </a:rPr>
              <a:t>Teams of Board Members will initially work together in groups of 2-3 on specific Priorities (30 minutes</a:t>
            </a:r>
            <a:r>
              <a:rPr lang="en-US" sz="2700" i="1" dirty="0" smtClean="0">
                <a:latin typeface="+mn-lt"/>
              </a:rPr>
              <a:t>).  </a:t>
            </a:r>
            <a:endParaRPr lang="en-US" dirty="0">
              <a:latin typeface="+mn-lt"/>
            </a:endParaRPr>
          </a:p>
        </p:txBody>
      </p:sp>
      <p:graphicFrame>
        <p:nvGraphicFramePr>
          <p:cNvPr id="6" name="Content Placeholder 5"/>
          <p:cNvGraphicFramePr>
            <a:graphicFrameLocks noGrp="1"/>
          </p:cNvGraphicFramePr>
          <p:nvPr>
            <p:ph idx="1"/>
          </p:nvPr>
        </p:nvGraphicFramePr>
        <p:xfrm>
          <a:off x="685800" y="2667000"/>
          <a:ext cx="76200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19050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7" cstate="print"/>
          <a:srcRect/>
          <a:stretch>
            <a:fillRect/>
          </a:stretch>
        </p:blipFill>
        <p:spPr bwMode="auto">
          <a:xfrm>
            <a:off x="5588000" y="2819400"/>
            <a:ext cx="203200" cy="609600"/>
          </a:xfrm>
          <a:prstGeom prst="rect">
            <a:avLst/>
          </a:prstGeom>
          <a:noFill/>
          <a:ln w="9525">
            <a:noFill/>
            <a:miter lim="800000"/>
            <a:headEnd/>
            <a:tailEnd/>
          </a:ln>
        </p:spPr>
      </p:pic>
      <p:pic>
        <p:nvPicPr>
          <p:cNvPr id="12" name="Picture 5"/>
          <p:cNvPicPr>
            <a:picLocks noChangeAspect="1" noChangeArrowheads="1"/>
          </p:cNvPicPr>
          <p:nvPr/>
        </p:nvPicPr>
        <p:blipFill>
          <a:blip r:embed="rId7" cstate="print"/>
          <a:srcRect/>
          <a:stretch>
            <a:fillRect/>
          </a:stretch>
        </p:blipFill>
        <p:spPr bwMode="auto">
          <a:xfrm>
            <a:off x="5816600" y="2895600"/>
            <a:ext cx="203200" cy="609600"/>
          </a:xfrm>
          <a:prstGeom prst="rect">
            <a:avLst/>
          </a:prstGeom>
          <a:noFill/>
          <a:ln w="9525">
            <a:noFill/>
            <a:miter lim="800000"/>
            <a:headEnd/>
            <a:tailEnd/>
          </a:ln>
        </p:spPr>
      </p:pic>
      <p:pic>
        <p:nvPicPr>
          <p:cNvPr id="13" name="Picture 5"/>
          <p:cNvPicPr>
            <a:picLocks noChangeAspect="1" noChangeArrowheads="1"/>
          </p:cNvPicPr>
          <p:nvPr/>
        </p:nvPicPr>
        <p:blipFill>
          <a:blip r:embed="rId7" cstate="print"/>
          <a:srcRect/>
          <a:stretch>
            <a:fillRect/>
          </a:stretch>
        </p:blipFill>
        <p:spPr bwMode="auto">
          <a:xfrm>
            <a:off x="6781800" y="4648200"/>
            <a:ext cx="203200" cy="609600"/>
          </a:xfrm>
          <a:prstGeom prst="rect">
            <a:avLst/>
          </a:prstGeom>
          <a:noFill/>
          <a:ln w="9525">
            <a:noFill/>
            <a:miter lim="800000"/>
            <a:headEnd/>
            <a:tailEnd/>
          </a:ln>
        </p:spPr>
      </p:pic>
      <p:pic>
        <p:nvPicPr>
          <p:cNvPr id="14" name="Picture 5"/>
          <p:cNvPicPr>
            <a:picLocks noChangeAspect="1" noChangeArrowheads="1"/>
          </p:cNvPicPr>
          <p:nvPr/>
        </p:nvPicPr>
        <p:blipFill>
          <a:blip r:embed="rId7" cstate="print"/>
          <a:srcRect/>
          <a:stretch>
            <a:fillRect/>
          </a:stretch>
        </p:blipFill>
        <p:spPr bwMode="auto">
          <a:xfrm>
            <a:off x="7010400" y="4724400"/>
            <a:ext cx="203200" cy="609600"/>
          </a:xfrm>
          <a:prstGeom prst="rect">
            <a:avLst/>
          </a:prstGeom>
          <a:noFill/>
          <a:ln w="9525">
            <a:noFill/>
            <a:miter lim="800000"/>
            <a:headEnd/>
            <a:tailEnd/>
          </a:ln>
        </p:spPr>
      </p:pic>
      <p:pic>
        <p:nvPicPr>
          <p:cNvPr id="15" name="Picture 5"/>
          <p:cNvPicPr>
            <a:picLocks noChangeAspect="1" noChangeArrowheads="1"/>
          </p:cNvPicPr>
          <p:nvPr/>
        </p:nvPicPr>
        <p:blipFill>
          <a:blip r:embed="rId7" cstate="print"/>
          <a:srcRect/>
          <a:stretch>
            <a:fillRect/>
          </a:stretch>
        </p:blipFill>
        <p:spPr bwMode="auto">
          <a:xfrm>
            <a:off x="1752600" y="4724400"/>
            <a:ext cx="203200" cy="609600"/>
          </a:xfrm>
          <a:prstGeom prst="rect">
            <a:avLst/>
          </a:prstGeom>
          <a:noFill/>
          <a:ln w="9525">
            <a:noFill/>
            <a:miter lim="800000"/>
            <a:headEnd/>
            <a:tailEnd/>
          </a:ln>
        </p:spPr>
      </p:pic>
      <p:pic>
        <p:nvPicPr>
          <p:cNvPr id="16" name="Picture 5"/>
          <p:cNvPicPr>
            <a:picLocks noChangeAspect="1" noChangeArrowheads="1"/>
          </p:cNvPicPr>
          <p:nvPr/>
        </p:nvPicPr>
        <p:blipFill>
          <a:blip r:embed="rId7" cstate="print"/>
          <a:srcRect/>
          <a:stretch>
            <a:fillRect/>
          </a:stretch>
        </p:blipFill>
        <p:spPr bwMode="auto">
          <a:xfrm>
            <a:off x="1981200" y="4800600"/>
            <a:ext cx="203200" cy="609600"/>
          </a:xfrm>
          <a:prstGeom prst="rect">
            <a:avLst/>
          </a:prstGeom>
          <a:noFill/>
          <a:ln w="9525">
            <a:noFill/>
            <a:miter lim="800000"/>
            <a:headEnd/>
            <a:tailEnd/>
          </a:ln>
        </p:spPr>
      </p:pic>
      <p:pic>
        <p:nvPicPr>
          <p:cNvPr id="17" name="Picture 5"/>
          <p:cNvPicPr>
            <a:picLocks noChangeAspect="1" noChangeArrowheads="1"/>
          </p:cNvPicPr>
          <p:nvPr/>
        </p:nvPicPr>
        <p:blipFill>
          <a:blip r:embed="rId7" cstate="print"/>
          <a:srcRect/>
          <a:stretch>
            <a:fillRect/>
          </a:stretch>
        </p:blipFill>
        <p:spPr bwMode="auto">
          <a:xfrm>
            <a:off x="6045200" y="2971800"/>
            <a:ext cx="203200" cy="60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752600"/>
          </a:xfrm>
          <a:noFill/>
          <a:ln>
            <a:noFill/>
          </a:ln>
        </p:spPr>
        <p:style>
          <a:lnRef idx="2">
            <a:schemeClr val="accent1"/>
          </a:lnRef>
          <a:fillRef idx="1">
            <a:schemeClr val="lt1"/>
          </a:fillRef>
          <a:effectRef idx="0">
            <a:schemeClr val="accent1"/>
          </a:effectRef>
          <a:fontRef idx="minor">
            <a:schemeClr val="dk1"/>
          </a:fontRef>
        </p:style>
        <p:txBody>
          <a:bodyPr>
            <a:normAutofit fontScale="90000"/>
          </a:bodyPr>
          <a:lstStyle/>
          <a:p>
            <a:pPr lvl="0" algn="l"/>
            <a:r>
              <a:rPr lang="en-US" dirty="0" smtClean="0">
                <a:latin typeface="+mn-lt"/>
              </a:rPr>
              <a:t>Breakout Sessions</a:t>
            </a:r>
            <a:br>
              <a:rPr lang="en-US" dirty="0" smtClean="0">
                <a:latin typeface="+mn-lt"/>
              </a:rPr>
            </a:br>
            <a:r>
              <a:rPr lang="en-US" sz="2800" i="1" dirty="0" smtClean="0">
                <a:latin typeface="+mn-lt"/>
              </a:rPr>
              <a:t>STEP 2:  </a:t>
            </a:r>
            <a:r>
              <a:rPr lang="en-US" sz="2800" i="1" dirty="0" smtClean="0"/>
              <a:t>1 </a:t>
            </a:r>
            <a:r>
              <a:rPr lang="en-US" sz="2800" i="1" dirty="0" smtClean="0"/>
              <a:t>member of each group rotate and 1 remain.  Share your group’s work with the new group </a:t>
            </a:r>
            <a:r>
              <a:rPr lang="en-US" sz="2800" i="1" dirty="0" smtClean="0"/>
              <a:t>to get feedback </a:t>
            </a:r>
            <a:r>
              <a:rPr lang="en-US" sz="2800" i="1" dirty="0" smtClean="0">
                <a:latin typeface="+mn-lt"/>
              </a:rPr>
              <a:t>(10 minutes)</a:t>
            </a:r>
            <a:br>
              <a:rPr lang="en-US" sz="2800" i="1" dirty="0" smtClean="0">
                <a:latin typeface="+mn-lt"/>
              </a:rPr>
            </a:br>
            <a:r>
              <a:rPr lang="en-US" sz="2800" i="1" dirty="0" smtClean="0"/>
              <a:t>STEP 3:  Repeat with next group (10 minutes)</a:t>
            </a:r>
            <a:endParaRPr lang="en-US" dirty="0">
              <a:latin typeface="+mn-lt"/>
            </a:endParaRPr>
          </a:p>
        </p:txBody>
      </p:sp>
      <p:graphicFrame>
        <p:nvGraphicFramePr>
          <p:cNvPr id="6" name="Content Placeholder 5"/>
          <p:cNvGraphicFramePr>
            <a:graphicFrameLocks noGrp="1"/>
          </p:cNvGraphicFramePr>
          <p:nvPr>
            <p:ph idx="1"/>
          </p:nvPr>
        </p:nvGraphicFramePr>
        <p:xfrm>
          <a:off x="685800" y="2667000"/>
          <a:ext cx="76200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2133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7" cstate="print"/>
          <a:srcRect/>
          <a:stretch>
            <a:fillRect/>
          </a:stretch>
        </p:blipFill>
        <p:spPr bwMode="auto">
          <a:xfrm>
            <a:off x="5486400" y="2819400"/>
            <a:ext cx="203200" cy="609600"/>
          </a:xfrm>
          <a:prstGeom prst="rect">
            <a:avLst/>
          </a:prstGeom>
          <a:noFill/>
          <a:ln w="9525">
            <a:noFill/>
            <a:miter lim="800000"/>
            <a:headEnd/>
            <a:tailEnd/>
          </a:ln>
        </p:spPr>
      </p:pic>
      <p:pic>
        <p:nvPicPr>
          <p:cNvPr id="12" name="Picture 5"/>
          <p:cNvPicPr>
            <a:picLocks noChangeAspect="1" noChangeArrowheads="1"/>
          </p:cNvPicPr>
          <p:nvPr/>
        </p:nvPicPr>
        <p:blipFill>
          <a:blip r:embed="rId7" cstate="print"/>
          <a:srcRect/>
          <a:stretch>
            <a:fillRect/>
          </a:stretch>
        </p:blipFill>
        <p:spPr bwMode="auto">
          <a:xfrm>
            <a:off x="6781800" y="5257800"/>
            <a:ext cx="203200" cy="609600"/>
          </a:xfrm>
          <a:prstGeom prst="rect">
            <a:avLst/>
          </a:prstGeom>
          <a:noFill/>
          <a:ln w="9525">
            <a:noFill/>
            <a:miter lim="800000"/>
            <a:headEnd/>
            <a:tailEnd/>
          </a:ln>
        </p:spPr>
      </p:pic>
      <p:pic>
        <p:nvPicPr>
          <p:cNvPr id="13" name="Picture 5"/>
          <p:cNvPicPr>
            <a:picLocks noChangeAspect="1" noChangeArrowheads="1"/>
          </p:cNvPicPr>
          <p:nvPr/>
        </p:nvPicPr>
        <p:blipFill>
          <a:blip r:embed="rId7" cstate="print"/>
          <a:srcRect/>
          <a:stretch>
            <a:fillRect/>
          </a:stretch>
        </p:blipFill>
        <p:spPr bwMode="auto">
          <a:xfrm>
            <a:off x="5791200" y="3886200"/>
            <a:ext cx="203200" cy="609600"/>
          </a:xfrm>
          <a:prstGeom prst="rect">
            <a:avLst/>
          </a:prstGeom>
          <a:noFill/>
          <a:ln w="9525">
            <a:noFill/>
            <a:miter lim="800000"/>
            <a:headEnd/>
            <a:tailEnd/>
          </a:ln>
        </p:spPr>
      </p:pic>
      <p:pic>
        <p:nvPicPr>
          <p:cNvPr id="14" name="Picture 5"/>
          <p:cNvPicPr>
            <a:picLocks noChangeAspect="1" noChangeArrowheads="1"/>
          </p:cNvPicPr>
          <p:nvPr/>
        </p:nvPicPr>
        <p:blipFill>
          <a:blip r:embed="rId7" cstate="print"/>
          <a:srcRect/>
          <a:stretch>
            <a:fillRect/>
          </a:stretch>
        </p:blipFill>
        <p:spPr bwMode="auto">
          <a:xfrm>
            <a:off x="2006600" y="5257800"/>
            <a:ext cx="203200" cy="609600"/>
          </a:xfrm>
          <a:prstGeom prst="rect">
            <a:avLst/>
          </a:prstGeom>
          <a:noFill/>
          <a:ln w="9525">
            <a:noFill/>
            <a:miter lim="800000"/>
            <a:headEnd/>
            <a:tailEnd/>
          </a:ln>
        </p:spPr>
      </p:pic>
      <p:pic>
        <p:nvPicPr>
          <p:cNvPr id="15" name="Picture 5"/>
          <p:cNvPicPr>
            <a:picLocks noChangeAspect="1" noChangeArrowheads="1"/>
          </p:cNvPicPr>
          <p:nvPr/>
        </p:nvPicPr>
        <p:blipFill>
          <a:blip r:embed="rId7" cstate="print"/>
          <a:srcRect/>
          <a:stretch>
            <a:fillRect/>
          </a:stretch>
        </p:blipFill>
        <p:spPr bwMode="auto">
          <a:xfrm>
            <a:off x="4495800" y="5791200"/>
            <a:ext cx="203200" cy="609600"/>
          </a:xfrm>
          <a:prstGeom prst="rect">
            <a:avLst/>
          </a:prstGeom>
          <a:noFill/>
          <a:ln w="9525">
            <a:noFill/>
            <a:miter lim="800000"/>
            <a:headEnd/>
            <a:tailEnd/>
          </a:ln>
        </p:spPr>
      </p:pic>
      <p:pic>
        <p:nvPicPr>
          <p:cNvPr id="16" name="Picture 5"/>
          <p:cNvPicPr>
            <a:picLocks noChangeAspect="1" noChangeArrowheads="1"/>
          </p:cNvPicPr>
          <p:nvPr/>
        </p:nvPicPr>
        <p:blipFill>
          <a:blip r:embed="rId7" cstate="print"/>
          <a:srcRect/>
          <a:stretch>
            <a:fillRect/>
          </a:stretch>
        </p:blipFill>
        <p:spPr bwMode="auto">
          <a:xfrm>
            <a:off x="3048000" y="3733800"/>
            <a:ext cx="203200" cy="609600"/>
          </a:xfrm>
          <a:prstGeom prst="rect">
            <a:avLst/>
          </a:prstGeom>
          <a:noFill/>
          <a:ln w="9525">
            <a:noFill/>
            <a:miter lim="800000"/>
            <a:headEnd/>
            <a:tailEnd/>
          </a:ln>
        </p:spPr>
      </p:pic>
      <p:pic>
        <p:nvPicPr>
          <p:cNvPr id="11" name="Picture 5"/>
          <p:cNvPicPr>
            <a:picLocks noChangeAspect="1" noChangeArrowheads="1"/>
          </p:cNvPicPr>
          <p:nvPr/>
        </p:nvPicPr>
        <p:blipFill>
          <a:blip r:embed="rId7" cstate="print"/>
          <a:srcRect/>
          <a:stretch>
            <a:fillRect/>
          </a:stretch>
        </p:blipFill>
        <p:spPr bwMode="auto">
          <a:xfrm>
            <a:off x="5715000" y="2971800"/>
            <a:ext cx="203200" cy="60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600200"/>
          </a:xfrm>
          <a:noFill/>
          <a:ln>
            <a:noFill/>
          </a:ln>
        </p:spPr>
        <p:style>
          <a:lnRef idx="2">
            <a:schemeClr val="accent1"/>
          </a:lnRef>
          <a:fillRef idx="1">
            <a:schemeClr val="lt1"/>
          </a:fillRef>
          <a:effectRef idx="0">
            <a:schemeClr val="accent1"/>
          </a:effectRef>
          <a:fontRef idx="minor">
            <a:schemeClr val="dk1"/>
          </a:fontRef>
        </p:style>
        <p:txBody>
          <a:bodyPr>
            <a:normAutofit fontScale="90000"/>
          </a:bodyPr>
          <a:lstStyle/>
          <a:p>
            <a:pPr lvl="0" algn="l"/>
            <a:r>
              <a:rPr lang="en-US" dirty="0" smtClean="0">
                <a:latin typeface="+mn-lt"/>
              </a:rPr>
              <a:t>Breakout Sessions</a:t>
            </a:r>
            <a:br>
              <a:rPr lang="en-US" dirty="0" smtClean="0">
                <a:latin typeface="+mn-lt"/>
              </a:rPr>
            </a:br>
            <a:r>
              <a:rPr lang="en-US" sz="2800" i="1" dirty="0" smtClean="0"/>
              <a:t>STEP </a:t>
            </a:r>
            <a:r>
              <a:rPr lang="en-US" sz="2800" i="1" dirty="0" smtClean="0"/>
              <a:t>4:  </a:t>
            </a:r>
            <a:r>
              <a:rPr lang="en-US" sz="2800" i="1" dirty="0" smtClean="0"/>
              <a:t>Return to original groups to share feedback </a:t>
            </a:r>
            <a:r>
              <a:rPr lang="en-US" sz="2800" i="1" dirty="0" smtClean="0"/>
              <a:t>you received (10 </a:t>
            </a:r>
            <a:r>
              <a:rPr lang="en-US" sz="2800" i="1" dirty="0" smtClean="0"/>
              <a:t>minutes) before reconvening and reporting out to the entire </a:t>
            </a:r>
            <a:r>
              <a:rPr lang="en-US" sz="2800" i="1" dirty="0" smtClean="0"/>
              <a:t>Board.</a:t>
            </a:r>
            <a:endParaRPr lang="en-US" i="1" dirty="0">
              <a:latin typeface="+mn-lt"/>
            </a:endParaRPr>
          </a:p>
        </p:txBody>
      </p:sp>
      <p:graphicFrame>
        <p:nvGraphicFramePr>
          <p:cNvPr id="6" name="Content Placeholder 5"/>
          <p:cNvGraphicFramePr>
            <a:graphicFrameLocks noGrp="1"/>
          </p:cNvGraphicFramePr>
          <p:nvPr>
            <p:ph idx="1"/>
          </p:nvPr>
        </p:nvGraphicFramePr>
        <p:xfrm>
          <a:off x="685800" y="2667000"/>
          <a:ext cx="76200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19050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7" cstate="print"/>
          <a:srcRect/>
          <a:stretch>
            <a:fillRect/>
          </a:stretch>
        </p:blipFill>
        <p:spPr bwMode="auto">
          <a:xfrm>
            <a:off x="5588000" y="2819400"/>
            <a:ext cx="203200" cy="609600"/>
          </a:xfrm>
          <a:prstGeom prst="rect">
            <a:avLst/>
          </a:prstGeom>
          <a:noFill/>
          <a:ln w="9525">
            <a:noFill/>
            <a:miter lim="800000"/>
            <a:headEnd/>
            <a:tailEnd/>
          </a:ln>
        </p:spPr>
      </p:pic>
      <p:pic>
        <p:nvPicPr>
          <p:cNvPr id="12" name="Picture 5"/>
          <p:cNvPicPr>
            <a:picLocks noChangeAspect="1" noChangeArrowheads="1"/>
          </p:cNvPicPr>
          <p:nvPr/>
        </p:nvPicPr>
        <p:blipFill>
          <a:blip r:embed="rId7" cstate="print"/>
          <a:srcRect/>
          <a:stretch>
            <a:fillRect/>
          </a:stretch>
        </p:blipFill>
        <p:spPr bwMode="auto">
          <a:xfrm>
            <a:off x="5816600" y="2895600"/>
            <a:ext cx="203200" cy="609600"/>
          </a:xfrm>
          <a:prstGeom prst="rect">
            <a:avLst/>
          </a:prstGeom>
          <a:noFill/>
          <a:ln w="9525">
            <a:noFill/>
            <a:miter lim="800000"/>
            <a:headEnd/>
            <a:tailEnd/>
          </a:ln>
        </p:spPr>
      </p:pic>
      <p:pic>
        <p:nvPicPr>
          <p:cNvPr id="13" name="Picture 5"/>
          <p:cNvPicPr>
            <a:picLocks noChangeAspect="1" noChangeArrowheads="1"/>
          </p:cNvPicPr>
          <p:nvPr/>
        </p:nvPicPr>
        <p:blipFill>
          <a:blip r:embed="rId7" cstate="print"/>
          <a:srcRect/>
          <a:stretch>
            <a:fillRect/>
          </a:stretch>
        </p:blipFill>
        <p:spPr bwMode="auto">
          <a:xfrm>
            <a:off x="6781800" y="4648200"/>
            <a:ext cx="203200" cy="609600"/>
          </a:xfrm>
          <a:prstGeom prst="rect">
            <a:avLst/>
          </a:prstGeom>
          <a:noFill/>
          <a:ln w="9525">
            <a:noFill/>
            <a:miter lim="800000"/>
            <a:headEnd/>
            <a:tailEnd/>
          </a:ln>
        </p:spPr>
      </p:pic>
      <p:pic>
        <p:nvPicPr>
          <p:cNvPr id="14" name="Picture 5"/>
          <p:cNvPicPr>
            <a:picLocks noChangeAspect="1" noChangeArrowheads="1"/>
          </p:cNvPicPr>
          <p:nvPr/>
        </p:nvPicPr>
        <p:blipFill>
          <a:blip r:embed="rId7" cstate="print"/>
          <a:srcRect/>
          <a:stretch>
            <a:fillRect/>
          </a:stretch>
        </p:blipFill>
        <p:spPr bwMode="auto">
          <a:xfrm>
            <a:off x="7010400" y="4724400"/>
            <a:ext cx="203200" cy="609600"/>
          </a:xfrm>
          <a:prstGeom prst="rect">
            <a:avLst/>
          </a:prstGeom>
          <a:noFill/>
          <a:ln w="9525">
            <a:noFill/>
            <a:miter lim="800000"/>
            <a:headEnd/>
            <a:tailEnd/>
          </a:ln>
        </p:spPr>
      </p:pic>
      <p:pic>
        <p:nvPicPr>
          <p:cNvPr id="15" name="Picture 5"/>
          <p:cNvPicPr>
            <a:picLocks noChangeAspect="1" noChangeArrowheads="1"/>
          </p:cNvPicPr>
          <p:nvPr/>
        </p:nvPicPr>
        <p:blipFill>
          <a:blip r:embed="rId7" cstate="print"/>
          <a:srcRect/>
          <a:stretch>
            <a:fillRect/>
          </a:stretch>
        </p:blipFill>
        <p:spPr bwMode="auto">
          <a:xfrm>
            <a:off x="1752600" y="4724400"/>
            <a:ext cx="203200" cy="609600"/>
          </a:xfrm>
          <a:prstGeom prst="rect">
            <a:avLst/>
          </a:prstGeom>
          <a:noFill/>
          <a:ln w="9525">
            <a:noFill/>
            <a:miter lim="800000"/>
            <a:headEnd/>
            <a:tailEnd/>
          </a:ln>
        </p:spPr>
      </p:pic>
      <p:pic>
        <p:nvPicPr>
          <p:cNvPr id="16" name="Picture 5"/>
          <p:cNvPicPr>
            <a:picLocks noChangeAspect="1" noChangeArrowheads="1"/>
          </p:cNvPicPr>
          <p:nvPr/>
        </p:nvPicPr>
        <p:blipFill>
          <a:blip r:embed="rId7" cstate="print"/>
          <a:srcRect/>
          <a:stretch>
            <a:fillRect/>
          </a:stretch>
        </p:blipFill>
        <p:spPr bwMode="auto">
          <a:xfrm>
            <a:off x="1981200" y="4800600"/>
            <a:ext cx="203200" cy="609600"/>
          </a:xfrm>
          <a:prstGeom prst="rect">
            <a:avLst/>
          </a:prstGeom>
          <a:noFill/>
          <a:ln w="9525">
            <a:noFill/>
            <a:miter lim="800000"/>
            <a:headEnd/>
            <a:tailEnd/>
          </a:ln>
        </p:spPr>
      </p:pic>
      <p:pic>
        <p:nvPicPr>
          <p:cNvPr id="17" name="Picture 5"/>
          <p:cNvPicPr>
            <a:picLocks noChangeAspect="1" noChangeArrowheads="1"/>
          </p:cNvPicPr>
          <p:nvPr/>
        </p:nvPicPr>
        <p:blipFill>
          <a:blip r:embed="rId7" cstate="print"/>
          <a:srcRect/>
          <a:stretch>
            <a:fillRect/>
          </a:stretch>
        </p:blipFill>
        <p:spPr bwMode="auto">
          <a:xfrm>
            <a:off x="6045200" y="2971800"/>
            <a:ext cx="203200" cy="60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Autofit/>
          </a:bodyPr>
          <a:lstStyle/>
          <a:p>
            <a:pPr algn="l"/>
            <a:r>
              <a:rPr lang="en-US" sz="3600" dirty="0" smtClean="0">
                <a:solidFill>
                  <a:schemeClr val="tx1">
                    <a:lumMod val="75000"/>
                    <a:lumOff val="25000"/>
                  </a:schemeClr>
                </a:solidFill>
                <a:latin typeface="+mn-lt"/>
              </a:rPr>
              <a:t>Alignment</a:t>
            </a:r>
            <a:br>
              <a:rPr lang="en-US" sz="3600" dirty="0" smtClean="0">
                <a:solidFill>
                  <a:schemeClr val="tx1">
                    <a:lumMod val="75000"/>
                    <a:lumOff val="25000"/>
                  </a:schemeClr>
                </a:solidFill>
                <a:latin typeface="+mn-lt"/>
              </a:rPr>
            </a:br>
            <a:r>
              <a:rPr lang="en-US" sz="3200" i="1" dirty="0" smtClean="0">
                <a:solidFill>
                  <a:schemeClr val="tx1">
                    <a:lumMod val="75000"/>
                    <a:lumOff val="25000"/>
                  </a:schemeClr>
                </a:solidFill>
                <a:latin typeface="+mn-lt"/>
              </a:rPr>
              <a:t>Strategic Planning Process</a:t>
            </a:r>
            <a:endParaRPr lang="en-US" sz="3200" i="1" dirty="0">
              <a:solidFill>
                <a:schemeClr val="tx1">
                  <a:lumMod val="75000"/>
                  <a:lumOff val="25000"/>
                </a:schemeClr>
              </a:solidFill>
              <a:latin typeface="+mn-lt"/>
            </a:endParaRPr>
          </a:p>
        </p:txBody>
      </p:sp>
      <p:pic>
        <p:nvPicPr>
          <p:cNvPr id="4" name="Picture 3" descr="LogoTrans_Bckgrnd280x150.gif"/>
          <p:cNvPicPr>
            <a:picLocks noChangeAspect="1"/>
          </p:cNvPicPr>
          <p:nvPr/>
        </p:nvPicPr>
        <p:blipFill>
          <a:blip r:embed="rId2" cstate="print"/>
          <a:stretch>
            <a:fillRect/>
          </a:stretch>
        </p:blipFill>
        <p:spPr>
          <a:xfrm>
            <a:off x="6934200" y="2590800"/>
            <a:ext cx="762000" cy="408214"/>
          </a:xfrm>
          <a:prstGeom prst="rect">
            <a:avLst/>
          </a:prstGeom>
        </p:spPr>
      </p:pic>
      <p:sp>
        <p:nvSpPr>
          <p:cNvPr id="5" name="Rectangle 4"/>
          <p:cNvSpPr/>
          <p:nvPr/>
        </p:nvSpPr>
        <p:spPr>
          <a:xfrm>
            <a:off x="0" y="1066800"/>
            <a:ext cx="9144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rot="16200000">
            <a:off x="-2184112" y="3860513"/>
            <a:ext cx="5257801" cy="58477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latin typeface="Calibri"/>
                <a:ea typeface="+mn-ea"/>
                <a:cs typeface="+mn-cs"/>
              </a:rPr>
              <a:t>Superintendent</a:t>
            </a:r>
          </a:p>
        </p:txBody>
      </p:sp>
      <p:sp>
        <p:nvSpPr>
          <p:cNvPr id="7" name="TextBox 6"/>
          <p:cNvSpPr txBox="1"/>
          <p:nvPr/>
        </p:nvSpPr>
        <p:spPr>
          <a:xfrm rot="16200000">
            <a:off x="-164067" y="5040866"/>
            <a:ext cx="2743200" cy="73866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 lastClr="FFFFFF"/>
                </a:solidFill>
                <a:effectLst/>
                <a:uLnTx/>
                <a:uFillTx/>
                <a:latin typeface="Calibri"/>
                <a:ea typeface="+mn-ea"/>
                <a:cs typeface="+mn-cs"/>
              </a:rPr>
              <a:t>Division Leaders</a:t>
            </a:r>
          </a:p>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smtClean="0">
                <a:solidFill>
                  <a:sysClr val="window" lastClr="FFFFFF"/>
                </a:solidFill>
                <a:latin typeface="Calibri"/>
              </a:rPr>
              <a:t>(Implementation</a:t>
            </a:r>
            <a:r>
              <a:rPr lang="en-US" kern="0" dirty="0" smtClean="0">
                <a:solidFill>
                  <a:sysClr val="window" lastClr="FFFFFF"/>
                </a:solidFill>
                <a:latin typeface="Calibri"/>
              </a:rPr>
              <a:t>)</a:t>
            </a:r>
            <a:r>
              <a:rPr kumimoji="0" lang="en-US" b="0" i="0" u="none" strike="noStrike" kern="0" cap="none" spc="0" normalizeH="0" noProof="0" dirty="0" smtClean="0">
                <a:ln>
                  <a:noFill/>
                </a:ln>
                <a:solidFill>
                  <a:sysClr val="window" lastClr="FFFFFF"/>
                </a:solidFill>
                <a:effectLst/>
                <a:uLnTx/>
                <a:uFillTx/>
                <a:latin typeface="Calibri"/>
                <a:ea typeface="+mn-ea"/>
                <a:cs typeface="+mn-cs"/>
              </a:rPr>
              <a:t> </a:t>
            </a:r>
            <a:endParaRPr kumimoji="0" lang="en-US"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8" name="TextBox 7"/>
          <p:cNvSpPr txBox="1"/>
          <p:nvPr/>
        </p:nvSpPr>
        <p:spPr>
          <a:xfrm rot="16200000">
            <a:off x="-7263" y="2369463"/>
            <a:ext cx="2438400" cy="74747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chemeClr val="bg1"/>
                </a:solidFill>
                <a:effectLst/>
                <a:uLnTx/>
                <a:uFillTx/>
                <a:latin typeface="Calibri"/>
                <a:ea typeface="+mn-ea"/>
                <a:cs typeface="+mn-cs"/>
              </a:rPr>
              <a:t>School Board</a:t>
            </a:r>
            <a:r>
              <a:rPr kumimoji="0" lang="en-US" sz="3200" b="1" i="0" u="none" strike="noStrike" kern="0" cap="none" spc="0" normalizeH="0" baseline="0" noProof="0" dirty="0" smtClean="0">
                <a:ln>
                  <a:noFill/>
                </a:ln>
                <a:solidFill>
                  <a:schemeClr val="bg1"/>
                </a:solidFill>
                <a:effectLst/>
                <a:uLnTx/>
                <a:uFillTx/>
                <a:latin typeface="Calibri"/>
                <a:ea typeface="+mn-ea"/>
                <a:cs typeface="+mn-cs"/>
              </a:rPr>
              <a:t> </a:t>
            </a:r>
            <a:r>
              <a:rPr kumimoji="0" lang="en-US" b="1" i="0" u="none" strike="noStrike" kern="0" cap="none" spc="0" normalizeH="0" baseline="0" noProof="0" dirty="0" smtClean="0">
                <a:ln>
                  <a:noFill/>
                </a:ln>
                <a:solidFill>
                  <a:schemeClr val="bg1"/>
                </a:solidFill>
                <a:effectLst/>
                <a:uLnTx/>
                <a:uFillTx/>
                <a:latin typeface="Calibri"/>
                <a:ea typeface="+mn-ea"/>
                <a:cs typeface="+mn-cs"/>
              </a:rPr>
              <a:t>(Formation)</a:t>
            </a:r>
          </a:p>
        </p:txBody>
      </p:sp>
      <p:sp>
        <p:nvSpPr>
          <p:cNvPr id="9" name="TextBox 8"/>
          <p:cNvSpPr txBox="1"/>
          <p:nvPr/>
        </p:nvSpPr>
        <p:spPr>
          <a:xfrm>
            <a:off x="2209800" y="1600200"/>
            <a:ext cx="1676400" cy="1200329"/>
          </a:xfrm>
          <a:prstGeom prst="rect">
            <a:avLst/>
          </a:prstGeom>
          <a:solidFill>
            <a:schemeClr val="bg1">
              <a:lumMod val="50000"/>
            </a:schemeClr>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marL="0" marR="0" lvl="0" indent="0" defTabSz="914400" eaLnBrk="1" fontAlgn="auto" latinLnBrk="0" hangingPunct="1">
              <a:lnSpc>
                <a:spcPct val="100000"/>
              </a:lnSpc>
              <a:spcBef>
                <a:spcPts val="0"/>
              </a:spcBef>
              <a:spcAft>
                <a:spcPts val="0"/>
              </a:spcAft>
              <a:buClrTx/>
              <a:buSzTx/>
              <a:buFont typeface="Wingdings" pitchFamily="2" charset="2"/>
              <a:buChar char="q"/>
              <a:tabLst/>
              <a:defRPr/>
            </a:pPr>
            <a:r>
              <a:rPr kumimoji="0" lang="en-US" b="1" i="0" u="none" strike="noStrike" kern="0" cap="none" spc="0" normalizeH="0" baseline="0" noProof="0" dirty="0" smtClean="0">
                <a:ln>
                  <a:noFill/>
                </a:ln>
                <a:solidFill>
                  <a:schemeClr val="bg1"/>
                </a:solidFill>
                <a:effectLst/>
                <a:uLnTx/>
                <a:uFillTx/>
                <a:latin typeface="Calibri"/>
                <a:ea typeface="+mn-ea"/>
                <a:cs typeface="+mn-cs"/>
              </a:rPr>
              <a:t>Vision</a:t>
            </a:r>
          </a:p>
          <a:p>
            <a:pPr marL="0" marR="0" lvl="0" indent="0" defTabSz="914400" eaLnBrk="1" fontAlgn="auto" latinLnBrk="0" hangingPunct="1">
              <a:lnSpc>
                <a:spcPct val="100000"/>
              </a:lnSpc>
              <a:spcBef>
                <a:spcPts val="0"/>
              </a:spcBef>
              <a:spcAft>
                <a:spcPts val="0"/>
              </a:spcAft>
              <a:buClrTx/>
              <a:buSzTx/>
              <a:buFont typeface="Wingdings" pitchFamily="2" charset="2"/>
              <a:buChar char="q"/>
              <a:tabLst/>
              <a:defRPr/>
            </a:pPr>
            <a:r>
              <a:rPr kumimoji="0" lang="en-US" b="1" i="0" u="none" strike="noStrike" kern="0" cap="none" spc="0" normalizeH="0" baseline="0" noProof="0" dirty="0" smtClean="0">
                <a:ln>
                  <a:noFill/>
                </a:ln>
                <a:solidFill>
                  <a:schemeClr val="bg1"/>
                </a:solidFill>
                <a:effectLst/>
                <a:uLnTx/>
                <a:uFillTx/>
                <a:latin typeface="Calibri"/>
                <a:ea typeface="+mn-ea"/>
                <a:cs typeface="+mn-cs"/>
              </a:rPr>
              <a:t>Mission</a:t>
            </a:r>
          </a:p>
          <a:p>
            <a:pPr marL="0" marR="0" lvl="0" indent="0" defTabSz="914400" eaLnBrk="1" fontAlgn="auto" latinLnBrk="0" hangingPunct="1">
              <a:lnSpc>
                <a:spcPct val="100000"/>
              </a:lnSpc>
              <a:spcBef>
                <a:spcPts val="0"/>
              </a:spcBef>
              <a:spcAft>
                <a:spcPts val="0"/>
              </a:spcAft>
              <a:buClrTx/>
              <a:buSzTx/>
              <a:buFont typeface="Wingdings" pitchFamily="2" charset="2"/>
              <a:buChar char="q"/>
              <a:tabLst/>
              <a:defRPr/>
            </a:pPr>
            <a:r>
              <a:rPr kumimoji="0" lang="en-US" b="1" i="0" u="none" strike="noStrike" kern="0" cap="none" spc="0" normalizeH="0" baseline="0" noProof="0" dirty="0" smtClean="0">
                <a:ln>
                  <a:noFill/>
                </a:ln>
                <a:solidFill>
                  <a:schemeClr val="bg1"/>
                </a:solidFill>
                <a:effectLst/>
                <a:uLnTx/>
                <a:uFillTx/>
                <a:latin typeface="Calibri"/>
                <a:ea typeface="+mn-ea"/>
                <a:cs typeface="+mn-cs"/>
              </a:rPr>
              <a:t>Values</a:t>
            </a:r>
          </a:p>
          <a:p>
            <a:pPr marL="0" marR="0" lvl="0" indent="0" defTabSz="914400" eaLnBrk="1" fontAlgn="auto" latinLnBrk="0" hangingPunct="1">
              <a:lnSpc>
                <a:spcPct val="100000"/>
              </a:lnSpc>
              <a:spcBef>
                <a:spcPts val="0"/>
              </a:spcBef>
              <a:spcAft>
                <a:spcPts val="0"/>
              </a:spcAft>
              <a:buClrTx/>
              <a:buSzTx/>
              <a:buFont typeface="Wingdings" pitchFamily="2" charset="2"/>
              <a:buChar char="q"/>
              <a:tabLst/>
              <a:defRPr/>
            </a:pPr>
            <a:r>
              <a:rPr kumimoji="0" lang="en-US" b="1" i="0" u="none" strike="noStrike" kern="0" cap="none" spc="0" normalizeH="0" baseline="0" noProof="0" dirty="0" smtClean="0">
                <a:ln>
                  <a:noFill/>
                </a:ln>
                <a:solidFill>
                  <a:schemeClr val="bg1"/>
                </a:solidFill>
                <a:effectLst/>
                <a:uLnTx/>
                <a:uFillTx/>
                <a:latin typeface="Calibri"/>
                <a:ea typeface="+mn-ea"/>
                <a:cs typeface="+mn-cs"/>
              </a:rPr>
              <a:t>Goals</a:t>
            </a:r>
            <a:endParaRPr kumimoji="0" lang="en-US" sz="2400" b="1" i="0" u="none" strike="noStrike" kern="0" cap="none" spc="0" normalizeH="0" baseline="0" noProof="0" dirty="0" smtClean="0">
              <a:ln>
                <a:noFill/>
              </a:ln>
              <a:solidFill>
                <a:schemeClr val="bg1"/>
              </a:solidFill>
              <a:effectLst/>
              <a:uLnTx/>
              <a:uFillTx/>
              <a:latin typeface="Calibri"/>
              <a:ea typeface="+mn-ea"/>
              <a:cs typeface="+mn-cs"/>
            </a:endParaRPr>
          </a:p>
        </p:txBody>
      </p:sp>
      <p:sp>
        <p:nvSpPr>
          <p:cNvPr id="10" name="TextBox 9"/>
          <p:cNvSpPr txBox="1"/>
          <p:nvPr/>
        </p:nvSpPr>
        <p:spPr>
          <a:xfrm>
            <a:off x="2209800" y="3348335"/>
            <a:ext cx="2438400" cy="400110"/>
          </a:xfrm>
          <a:prstGeom prst="rect">
            <a:avLst/>
          </a:prstGeom>
          <a:solidFill>
            <a:schemeClr val="bg1">
              <a:lumMod val="50000"/>
            </a:schemeClr>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chemeClr val="bg1"/>
                </a:solidFill>
                <a:effectLst/>
                <a:uLnTx/>
                <a:uFillTx/>
                <a:latin typeface="Calibri"/>
                <a:ea typeface="+mn-ea"/>
                <a:cs typeface="+mn-cs"/>
              </a:rPr>
              <a:t>Division Priorities</a:t>
            </a:r>
          </a:p>
        </p:txBody>
      </p:sp>
      <p:sp>
        <p:nvSpPr>
          <p:cNvPr id="11" name="TextBox 10"/>
          <p:cNvSpPr txBox="1"/>
          <p:nvPr/>
        </p:nvSpPr>
        <p:spPr>
          <a:xfrm>
            <a:off x="2209800" y="4419600"/>
            <a:ext cx="3200400" cy="400110"/>
          </a:xfrm>
          <a:prstGeom prst="rect">
            <a:avLst/>
          </a:prstGeom>
          <a:solidFill>
            <a:schemeClr val="bg1">
              <a:lumMod val="50000"/>
            </a:schemeClr>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ysClr val="window" lastClr="FFFFFF"/>
                </a:solidFill>
                <a:effectLst/>
                <a:uLnTx/>
                <a:uFillTx/>
                <a:latin typeface="Calibri"/>
                <a:ea typeface="+mn-ea"/>
                <a:cs typeface="+mn-cs"/>
              </a:rPr>
              <a:t>Division Strategies and KPIs</a:t>
            </a:r>
          </a:p>
        </p:txBody>
      </p:sp>
      <p:sp>
        <p:nvSpPr>
          <p:cNvPr id="17" name="TextBox 16"/>
          <p:cNvSpPr txBox="1"/>
          <p:nvPr/>
        </p:nvSpPr>
        <p:spPr>
          <a:xfrm>
            <a:off x="2209800" y="5410200"/>
            <a:ext cx="4038600" cy="1323439"/>
          </a:xfrm>
          <a:prstGeom prst="rect">
            <a:avLst/>
          </a:prstGeom>
          <a:solidFill>
            <a:schemeClr val="bg1">
              <a:lumMod val="50000"/>
            </a:schemeClr>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chemeClr val="bg1"/>
                </a:solidFill>
                <a:effectLst/>
                <a:uLnTx/>
                <a:uFillTx/>
                <a:latin typeface="Calibri"/>
                <a:ea typeface="+mn-ea"/>
                <a:cs typeface="+mn-cs"/>
              </a:rPr>
              <a:t>School Improvement Plans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chemeClr val="bg1"/>
                </a:solidFill>
                <a:effectLst/>
                <a:uLnTx/>
                <a:uFillTx/>
                <a:latin typeface="Calibri"/>
                <a:ea typeface="+mn-ea"/>
                <a:cs typeface="+mn-cs"/>
              </a:rPr>
              <a:t>Department Improvement Plans</a:t>
            </a:r>
          </a:p>
          <a:p>
            <a:pPr marL="0" marR="0" lvl="0" indent="0" defTabSz="914400" eaLnBrk="1" fontAlgn="auto" latinLnBrk="0" hangingPunct="1">
              <a:lnSpc>
                <a:spcPct val="100000"/>
              </a:lnSpc>
              <a:spcBef>
                <a:spcPts val="0"/>
              </a:spcBef>
              <a:spcAft>
                <a:spcPts val="0"/>
              </a:spcAft>
              <a:buClrTx/>
              <a:buSzTx/>
              <a:buFontTx/>
              <a:buNone/>
              <a:tabLst/>
              <a:defRPr/>
            </a:pPr>
            <a:r>
              <a:rPr lang="en-US" sz="2000" b="1" kern="0" dirty="0" smtClean="0">
                <a:solidFill>
                  <a:schemeClr val="bg1"/>
                </a:solidFill>
                <a:latin typeface="Calibri"/>
              </a:rPr>
              <a:t>PLC Plans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chemeClr val="bg1"/>
                </a:solidFill>
                <a:effectLst/>
                <a:uLnTx/>
                <a:uFillTx/>
                <a:latin typeface="Calibri"/>
                <a:ea typeface="+mn-ea"/>
                <a:cs typeface="+mn-cs"/>
              </a:rPr>
              <a:t>Individual</a:t>
            </a:r>
            <a:r>
              <a:rPr kumimoji="0" lang="en-US" sz="2000" b="1" i="0" u="none" strike="noStrike" kern="0" cap="none" spc="0" normalizeH="0" noProof="0" dirty="0" smtClean="0">
                <a:ln>
                  <a:noFill/>
                </a:ln>
                <a:solidFill>
                  <a:schemeClr val="bg1"/>
                </a:solidFill>
                <a:effectLst/>
                <a:uLnTx/>
                <a:uFillTx/>
                <a:latin typeface="Calibri"/>
                <a:ea typeface="+mn-ea"/>
                <a:cs typeface="+mn-cs"/>
              </a:rPr>
              <a:t> Goal Setting</a:t>
            </a:r>
            <a:endParaRPr kumimoji="0" lang="en-US" sz="2000" b="1" i="0" u="none" strike="noStrike" kern="0" cap="none" spc="0" normalizeH="0" baseline="0" noProof="0" dirty="0" smtClean="0">
              <a:ln>
                <a:noFill/>
              </a:ln>
              <a:solidFill>
                <a:schemeClr val="bg1"/>
              </a:solidFill>
              <a:effectLst/>
              <a:uLnTx/>
              <a:uFillTx/>
              <a:latin typeface="Calibri"/>
              <a:ea typeface="+mn-ea"/>
              <a:cs typeface="+mn-cs"/>
            </a:endParaRPr>
          </a:p>
        </p:txBody>
      </p:sp>
      <p:sp>
        <p:nvSpPr>
          <p:cNvPr id="18" name="Down Arrow 17"/>
          <p:cNvSpPr/>
          <p:nvPr/>
        </p:nvSpPr>
        <p:spPr>
          <a:xfrm>
            <a:off x="2514600" y="2895600"/>
            <a:ext cx="381000" cy="381000"/>
          </a:xfrm>
          <a:prstGeom prst="downArrow">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Down Arrow 19"/>
          <p:cNvSpPr/>
          <p:nvPr/>
        </p:nvSpPr>
        <p:spPr>
          <a:xfrm>
            <a:off x="2514600" y="4953000"/>
            <a:ext cx="381000" cy="381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rot="16200000">
            <a:off x="647700" y="2552700"/>
            <a:ext cx="2438400" cy="3810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kern="0" dirty="0" smtClean="0">
                <a:solidFill>
                  <a:schemeClr val="bg1"/>
                </a:solidFill>
                <a:latin typeface="Calibri"/>
              </a:rPr>
              <a:t>June</a:t>
            </a:r>
            <a:endParaRPr kumimoji="0" lang="en-US" b="1" i="0" u="none" strike="noStrike" kern="0" cap="none" spc="0" normalizeH="0" baseline="0" noProof="0" dirty="0" smtClean="0">
              <a:ln>
                <a:noFill/>
              </a:ln>
              <a:solidFill>
                <a:schemeClr val="bg1"/>
              </a:solidFill>
              <a:effectLst/>
              <a:uLnTx/>
              <a:uFillTx/>
              <a:latin typeface="Calibri"/>
              <a:ea typeface="+mn-ea"/>
              <a:cs typeface="+mn-cs"/>
            </a:endParaRPr>
          </a:p>
        </p:txBody>
      </p:sp>
      <p:sp>
        <p:nvSpPr>
          <p:cNvPr id="23" name="TextBox 22"/>
          <p:cNvSpPr txBox="1"/>
          <p:nvPr/>
        </p:nvSpPr>
        <p:spPr>
          <a:xfrm rot="16200000">
            <a:off x="489466" y="5225534"/>
            <a:ext cx="2743200" cy="369332"/>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noProof="0" dirty="0" smtClean="0">
                <a:ln>
                  <a:noFill/>
                </a:ln>
                <a:solidFill>
                  <a:sysClr val="window" lastClr="FFFFFF"/>
                </a:solidFill>
                <a:effectLst/>
                <a:uLnTx/>
                <a:uFillTx/>
                <a:latin typeface="Calibri"/>
                <a:ea typeface="+mn-ea"/>
                <a:cs typeface="+mn-cs"/>
              </a:rPr>
              <a:t> </a:t>
            </a:r>
            <a:r>
              <a:rPr kumimoji="0" lang="en-US" b="1" i="0" u="none" strike="noStrike" kern="0" cap="none" spc="0" normalizeH="0" noProof="0" dirty="0" smtClean="0">
                <a:ln>
                  <a:noFill/>
                </a:ln>
                <a:solidFill>
                  <a:sysClr val="window" lastClr="FFFFFF"/>
                </a:solidFill>
                <a:effectLst/>
                <a:uLnTx/>
                <a:uFillTx/>
                <a:latin typeface="Calibri"/>
                <a:ea typeface="+mn-ea"/>
                <a:cs typeface="+mn-cs"/>
              </a:rPr>
              <a:t>July/August/September</a:t>
            </a:r>
            <a:endParaRPr kumimoji="0" lang="en-US" b="1" i="0" u="none" strike="noStrike" kern="0" cap="none" spc="0" normalizeH="0" baseline="0" noProof="0" dirty="0" smtClean="0">
              <a:ln>
                <a:noFill/>
              </a:ln>
              <a:solidFill>
                <a:sysClr val="window" lastClr="FFFFFF"/>
              </a:solidFill>
              <a:effectLst/>
              <a:uLnTx/>
              <a:uFillTx/>
              <a:latin typeface="Calibri"/>
              <a:ea typeface="+mn-ea"/>
              <a:cs typeface="+mn-cs"/>
            </a:endParaRPr>
          </a:p>
        </p:txBody>
      </p:sp>
      <p:graphicFrame>
        <p:nvGraphicFramePr>
          <p:cNvPr id="24" name="Diagram 23"/>
          <p:cNvGraphicFramePr/>
          <p:nvPr/>
        </p:nvGraphicFramePr>
        <p:xfrm>
          <a:off x="5943600" y="1752600"/>
          <a:ext cx="2819400" cy="213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Down Arrow 24"/>
          <p:cNvSpPr/>
          <p:nvPr/>
        </p:nvSpPr>
        <p:spPr>
          <a:xfrm>
            <a:off x="2514600" y="3962400"/>
            <a:ext cx="381000" cy="381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Bent-Up Arrow 30"/>
          <p:cNvSpPr/>
          <p:nvPr/>
        </p:nvSpPr>
        <p:spPr>
          <a:xfrm rot="16200000">
            <a:off x="5524500" y="4610100"/>
            <a:ext cx="685800" cy="609600"/>
          </a:xfrm>
          <a:prstGeom prst="bentUp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32" name="Bent-Up Arrow 31"/>
          <p:cNvSpPr/>
          <p:nvPr/>
        </p:nvSpPr>
        <p:spPr>
          <a:xfrm rot="16200000">
            <a:off x="4762500" y="3543301"/>
            <a:ext cx="685800" cy="609600"/>
          </a:xfrm>
          <a:prstGeom prst="bentUp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33" name="Bent-Up Arrow 32"/>
          <p:cNvSpPr/>
          <p:nvPr/>
        </p:nvSpPr>
        <p:spPr>
          <a:xfrm rot="16200000">
            <a:off x="3924300" y="2247900"/>
            <a:ext cx="685800" cy="609600"/>
          </a:xfrm>
          <a:prstGeom prst="bentUp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21" name="Explosion 1 20"/>
          <p:cNvSpPr/>
          <p:nvPr/>
        </p:nvSpPr>
        <p:spPr>
          <a:xfrm rot="1403397">
            <a:off x="3449991" y="2614967"/>
            <a:ext cx="1219200" cy="914400"/>
          </a:xfrm>
          <a:prstGeom prst="irregularSeal1">
            <a:avLst/>
          </a:prstGeom>
          <a:solidFill>
            <a:srgbClr val="00B050"/>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b="1" dirty="0" smtClean="0"/>
              <a:t>Our Focus</a:t>
            </a:r>
            <a:endParaRPr lang="en-US" sz="12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534400" cy="1600200"/>
          </a:xfrm>
          <a:noFill/>
          <a:ln>
            <a:noFill/>
          </a:ln>
        </p:spPr>
        <p:style>
          <a:lnRef idx="2">
            <a:schemeClr val="accent1"/>
          </a:lnRef>
          <a:fillRef idx="1">
            <a:schemeClr val="lt1"/>
          </a:fillRef>
          <a:effectRef idx="0">
            <a:schemeClr val="accent1"/>
          </a:effectRef>
          <a:fontRef idx="minor">
            <a:schemeClr val="dk1"/>
          </a:fontRef>
        </p:style>
        <p:txBody>
          <a:bodyPr>
            <a:normAutofit fontScale="90000"/>
          </a:bodyPr>
          <a:lstStyle/>
          <a:p>
            <a:pPr lvl="0" algn="l"/>
            <a:r>
              <a:rPr lang="en-US" dirty="0" smtClean="0">
                <a:latin typeface="+mn-lt"/>
              </a:rPr>
              <a:t>Breakout Sessions</a:t>
            </a:r>
            <a:br>
              <a:rPr lang="en-US" dirty="0" smtClean="0">
                <a:latin typeface="+mn-lt"/>
              </a:rPr>
            </a:br>
            <a:r>
              <a:rPr lang="en-US" sz="2700" b="1" i="1" dirty="0" smtClean="0">
                <a:latin typeface="+mn-lt"/>
              </a:rPr>
              <a:t>Purpose:</a:t>
            </a:r>
            <a:r>
              <a:rPr lang="en-US" sz="3100" b="1" i="1" dirty="0" smtClean="0">
                <a:latin typeface="+mn-lt"/>
              </a:rPr>
              <a:t> </a:t>
            </a:r>
            <a:r>
              <a:rPr lang="en-US" sz="3100" i="1" dirty="0" smtClean="0">
                <a:latin typeface="+mn-lt"/>
              </a:rPr>
              <a:t> </a:t>
            </a:r>
            <a:r>
              <a:rPr lang="en-US" sz="2700" i="1" dirty="0" smtClean="0">
                <a:latin typeface="+mn-lt"/>
              </a:rPr>
              <a:t>Decide on </a:t>
            </a:r>
            <a:r>
              <a:rPr lang="en-US" sz="2700" b="1" i="1" dirty="0" smtClean="0">
                <a:solidFill>
                  <a:schemeClr val="accent1"/>
                </a:solidFill>
                <a:latin typeface="+mn-lt"/>
              </a:rPr>
              <a:t>1-2 </a:t>
            </a:r>
            <a:r>
              <a:rPr lang="en-US" sz="2700" b="1" i="1" u="sng" dirty="0" smtClean="0">
                <a:solidFill>
                  <a:schemeClr val="accent1"/>
                </a:solidFill>
                <a:latin typeface="+mn-lt"/>
              </a:rPr>
              <a:t>major focus areas (Priorities)</a:t>
            </a:r>
            <a:r>
              <a:rPr lang="en-US" sz="2700" i="1" dirty="0" smtClean="0">
                <a:latin typeface="+mn-lt"/>
              </a:rPr>
              <a:t> for each Objective that will serve as the foundation for Strategies and KPIs.</a:t>
            </a:r>
            <a:endParaRPr lang="en-US" dirty="0">
              <a:latin typeface="+mn-lt"/>
            </a:endParaRPr>
          </a:p>
        </p:txBody>
      </p:sp>
      <p:sp>
        <p:nvSpPr>
          <p:cNvPr id="4" name="Content Placeholder 2"/>
          <p:cNvSpPr>
            <a:spLocks noGrp="1"/>
          </p:cNvSpPr>
          <p:nvPr>
            <p:ph idx="1"/>
          </p:nvPr>
        </p:nvSpPr>
        <p:spPr>
          <a:xfrm>
            <a:off x="0" y="2057401"/>
            <a:ext cx="7239000" cy="4648200"/>
          </a:xfrm>
          <a:noFill/>
          <a:ln>
            <a:noFill/>
          </a:ln>
        </p:spPr>
        <p:style>
          <a:lnRef idx="2">
            <a:schemeClr val="accent1"/>
          </a:lnRef>
          <a:fillRef idx="1">
            <a:schemeClr val="lt1"/>
          </a:fillRef>
          <a:effectRef idx="0">
            <a:schemeClr val="accent1"/>
          </a:effectRef>
          <a:fontRef idx="minor">
            <a:schemeClr val="dk1"/>
          </a:fontRef>
        </p:style>
        <p:txBody>
          <a:bodyPr rtlCol="0">
            <a:normAutofit fontScale="92500"/>
          </a:bodyPr>
          <a:lstStyle/>
          <a:p>
            <a:pPr marL="576072" indent="-457200">
              <a:spcBef>
                <a:spcPts val="0"/>
              </a:spcBef>
              <a:buNone/>
              <a:defRPr/>
            </a:pPr>
            <a:r>
              <a:rPr lang="en-US" sz="2400" i="1" dirty="0" smtClean="0"/>
              <a:t>Divide into 3 groups of </a:t>
            </a:r>
            <a:r>
              <a:rPr lang="en-US" sz="2400" i="1" dirty="0" smtClean="0"/>
              <a:t>2 or 3 </a:t>
            </a:r>
            <a:r>
              <a:rPr lang="en-US" sz="2400" i="1" dirty="0" smtClean="0"/>
              <a:t>Board </a:t>
            </a:r>
            <a:r>
              <a:rPr lang="en-US" sz="2400" i="1" dirty="0" smtClean="0"/>
              <a:t>Members</a:t>
            </a:r>
          </a:p>
          <a:p>
            <a:pPr marL="576072" indent="-457200">
              <a:spcBef>
                <a:spcPts val="0"/>
              </a:spcBef>
              <a:buNone/>
              <a:defRPr/>
            </a:pPr>
            <a:r>
              <a:rPr lang="en-US" sz="2400" i="1" dirty="0" smtClean="0"/>
              <a:t> </a:t>
            </a:r>
            <a:endParaRPr lang="en-US" sz="2400" i="1" dirty="0" smtClean="0"/>
          </a:p>
          <a:p>
            <a:pPr marL="576072" indent="-457200">
              <a:spcBef>
                <a:spcPts val="0"/>
              </a:spcBef>
              <a:buFont typeface="+mj-lt"/>
              <a:buAutoNum type="arabicPeriod"/>
              <a:defRPr/>
            </a:pPr>
            <a:r>
              <a:rPr lang="en-US" sz="2400" i="1" dirty="0" smtClean="0"/>
              <a:t>3</a:t>
            </a:r>
            <a:r>
              <a:rPr lang="en-US" sz="2400" i="1" dirty="0" smtClean="0"/>
              <a:t>0 Minutes - Work </a:t>
            </a:r>
            <a:r>
              <a:rPr lang="en-US" sz="2400" i="1" dirty="0" smtClean="0"/>
              <a:t>with your </a:t>
            </a:r>
            <a:r>
              <a:rPr lang="en-US" sz="2400" i="1" dirty="0" smtClean="0"/>
              <a:t>partner(s)  </a:t>
            </a:r>
            <a:r>
              <a:rPr lang="en-US" sz="2400" i="1" dirty="0" smtClean="0"/>
              <a:t>to complete the Priority Scorecard and “</a:t>
            </a:r>
            <a:r>
              <a:rPr lang="en-US" sz="2400" i="1" u="sng" dirty="0" smtClean="0">
                <a:solidFill>
                  <a:schemeClr val="tx1">
                    <a:lumMod val="85000"/>
                    <a:lumOff val="15000"/>
                  </a:schemeClr>
                </a:solidFill>
              </a:rPr>
              <a:t>Elevator Speech</a:t>
            </a:r>
            <a:r>
              <a:rPr lang="en-US" sz="2400" i="1" dirty="0" smtClean="0"/>
              <a:t>” </a:t>
            </a:r>
            <a:r>
              <a:rPr lang="en-US" sz="2400" b="1" i="1" dirty="0" smtClean="0">
                <a:solidFill>
                  <a:schemeClr val="accent1"/>
                </a:solidFill>
              </a:rPr>
              <a:t>for each of your potential priorities</a:t>
            </a:r>
            <a:endParaRPr lang="en-US" sz="2400" b="1" i="1" dirty="0" smtClean="0">
              <a:solidFill>
                <a:schemeClr val="accent1"/>
              </a:solidFill>
            </a:endParaRPr>
          </a:p>
          <a:p>
            <a:pPr marL="576072" indent="-457200">
              <a:spcBef>
                <a:spcPts val="0"/>
              </a:spcBef>
              <a:buFont typeface="+mj-lt"/>
              <a:buAutoNum type="arabicPeriod"/>
              <a:defRPr/>
            </a:pPr>
            <a:r>
              <a:rPr lang="en-US" sz="2400" i="1" dirty="0" smtClean="0"/>
              <a:t>10 Minutes - 1 </a:t>
            </a:r>
            <a:r>
              <a:rPr lang="en-US" sz="2400" i="1" dirty="0" smtClean="0"/>
              <a:t>member of each group rotate and 1 remain.  Share your group’s work with the new group and refine your Priority </a:t>
            </a:r>
            <a:r>
              <a:rPr lang="en-US" sz="2400" i="1" dirty="0" smtClean="0"/>
              <a:t>Scorecards </a:t>
            </a:r>
            <a:r>
              <a:rPr lang="en-US" sz="2400" i="1" dirty="0" smtClean="0"/>
              <a:t>based on </a:t>
            </a:r>
            <a:r>
              <a:rPr lang="en-US" sz="2400" i="1" dirty="0" smtClean="0"/>
              <a:t>feedback</a:t>
            </a:r>
          </a:p>
          <a:p>
            <a:pPr marL="576072" indent="-457200">
              <a:spcBef>
                <a:spcPts val="0"/>
              </a:spcBef>
              <a:buFont typeface="+mj-lt"/>
              <a:buAutoNum type="arabicPeriod"/>
              <a:defRPr/>
            </a:pPr>
            <a:r>
              <a:rPr lang="en-US" sz="2400" i="1" dirty="0" smtClean="0"/>
              <a:t>10 Minutes – Rotate again and repeat with next group</a:t>
            </a:r>
            <a:endParaRPr lang="en-US" sz="2400" i="1" dirty="0" smtClean="0"/>
          </a:p>
          <a:p>
            <a:pPr marL="576072" indent="-457200">
              <a:spcBef>
                <a:spcPts val="0"/>
              </a:spcBef>
              <a:buFont typeface="+mj-lt"/>
              <a:buAutoNum type="arabicPeriod"/>
              <a:defRPr/>
            </a:pPr>
            <a:r>
              <a:rPr lang="en-US" sz="2400" i="1" dirty="0" smtClean="0"/>
              <a:t>10 Minutes - Return </a:t>
            </a:r>
            <a:r>
              <a:rPr lang="en-US" sz="2400" i="1" dirty="0" smtClean="0"/>
              <a:t>to your original group and report what you heard from other </a:t>
            </a:r>
            <a:r>
              <a:rPr lang="en-US" sz="2400" i="1" dirty="0" smtClean="0"/>
              <a:t>members</a:t>
            </a:r>
            <a:endParaRPr lang="en-US" sz="2400" i="1" dirty="0" smtClean="0"/>
          </a:p>
          <a:p>
            <a:pPr marL="576072" indent="-457200">
              <a:spcBef>
                <a:spcPts val="0"/>
              </a:spcBef>
              <a:buFont typeface="+mj-lt"/>
              <a:buAutoNum type="arabicPeriod"/>
              <a:defRPr/>
            </a:pPr>
            <a:r>
              <a:rPr lang="en-US" sz="2400" i="1" dirty="0" smtClean="0"/>
              <a:t>40 Minutes - Reconvene as a Board and </a:t>
            </a:r>
            <a:r>
              <a:rPr lang="en-US" sz="2400" i="1" dirty="0" smtClean="0"/>
              <a:t>each group report </a:t>
            </a:r>
            <a:r>
              <a:rPr lang="en-US" sz="2400" i="1" dirty="0" smtClean="0"/>
              <a:t>out to finalize priority focus areas.</a:t>
            </a:r>
            <a:endParaRPr lang="en-US" i="1" dirty="0" smtClean="0"/>
          </a:p>
        </p:txBody>
      </p:sp>
      <p:sp>
        <p:nvSpPr>
          <p:cNvPr id="5" name="Rectangle 4"/>
          <p:cNvSpPr/>
          <p:nvPr/>
        </p:nvSpPr>
        <p:spPr>
          <a:xfrm>
            <a:off x="0" y="18288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elevator.JPG"/>
          <p:cNvPicPr>
            <a:picLocks noChangeAspect="1"/>
          </p:cNvPicPr>
          <p:nvPr/>
        </p:nvPicPr>
        <p:blipFill>
          <a:blip r:embed="rId2" cstate="print"/>
          <a:stretch>
            <a:fillRect/>
          </a:stretch>
        </p:blipFill>
        <p:spPr>
          <a:xfrm rot="730787">
            <a:off x="7145326" y="4291438"/>
            <a:ext cx="1663454" cy="118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stretch>
            <a:fillRect/>
          </a:stretch>
        </p:blipFill>
        <p:spPr bwMode="auto">
          <a:xfrm>
            <a:off x="0" y="0"/>
            <a:ext cx="3048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200400" y="0"/>
            <a:ext cx="5562600" cy="5791200"/>
          </a:xfrm>
          <a:prstGeom prst="rect">
            <a:avLst/>
          </a:prstGeom>
          <a:noFill/>
        </p:spPr>
        <p:txBody>
          <a:bodyPr wrap="square" rtlCol="0">
            <a:noAutofit/>
          </a:bodyPr>
          <a:lstStyle/>
          <a:p>
            <a:r>
              <a:rPr lang="en-US" sz="3600" dirty="0" smtClean="0"/>
              <a:t>Next Steps</a:t>
            </a:r>
            <a:r>
              <a:rPr lang="en-US" sz="2800" dirty="0" smtClean="0"/>
              <a:t>:</a:t>
            </a:r>
            <a:endParaRPr lang="en-US" sz="2000" dirty="0" smtClean="0"/>
          </a:p>
          <a:p>
            <a:pPr lvl="1">
              <a:buFont typeface="Wingdings" pitchFamily="2" charset="2"/>
              <a:buChar char="q"/>
            </a:pPr>
            <a:endParaRPr lang="en-US" sz="2000" dirty="0" smtClean="0">
              <a:solidFill>
                <a:srgbClr val="000000"/>
              </a:solidFill>
            </a:endParaRPr>
          </a:p>
          <a:p>
            <a:pPr lvl="0">
              <a:buFont typeface="Wingdings" pitchFamily="2" charset="2"/>
              <a:buChar char="q"/>
            </a:pPr>
            <a:r>
              <a:rPr lang="en-US" sz="2400" dirty="0" smtClean="0"/>
              <a:t>July 25, 2013 – </a:t>
            </a:r>
            <a:r>
              <a:rPr lang="en-US" sz="2400" dirty="0" smtClean="0">
                <a:solidFill>
                  <a:schemeClr val="accent2">
                    <a:lumMod val="75000"/>
                  </a:schemeClr>
                </a:solidFill>
              </a:rPr>
              <a:t>Joint Boards Meeting</a:t>
            </a:r>
          </a:p>
          <a:p>
            <a:pPr lvl="1">
              <a:buFont typeface="Wingdings" pitchFamily="2" charset="2"/>
              <a:buChar char="ü"/>
            </a:pPr>
            <a:r>
              <a:rPr lang="en-US" sz="2000" dirty="0" smtClean="0"/>
              <a:t>Update to BOS</a:t>
            </a:r>
          </a:p>
          <a:p>
            <a:pPr lvl="0"/>
            <a:endParaRPr lang="en-US" sz="2400" dirty="0" smtClean="0"/>
          </a:p>
          <a:p>
            <a:pPr lvl="0">
              <a:buFont typeface="Wingdings" pitchFamily="2" charset="2"/>
              <a:buChar char="q"/>
            </a:pPr>
            <a:r>
              <a:rPr lang="en-US" sz="2400" dirty="0" smtClean="0">
                <a:solidFill>
                  <a:srgbClr val="000000"/>
                </a:solidFill>
              </a:rPr>
              <a:t>July/August – </a:t>
            </a:r>
            <a:r>
              <a:rPr lang="en-US" sz="2400" dirty="0" smtClean="0">
                <a:solidFill>
                  <a:schemeClr val="accent2">
                    <a:lumMod val="75000"/>
                  </a:schemeClr>
                </a:solidFill>
              </a:rPr>
              <a:t>Organizational Alignment</a:t>
            </a:r>
          </a:p>
          <a:p>
            <a:pPr lvl="1">
              <a:buFont typeface="Wingdings" pitchFamily="2" charset="2"/>
              <a:buChar char="ü"/>
            </a:pPr>
            <a:r>
              <a:rPr lang="en-US" sz="2000" dirty="0" smtClean="0">
                <a:solidFill>
                  <a:srgbClr val="000000"/>
                </a:solidFill>
              </a:rPr>
              <a:t>Leaders align </a:t>
            </a:r>
            <a:r>
              <a:rPr lang="en-US" sz="2000" i="1" dirty="0" smtClean="0">
                <a:solidFill>
                  <a:srgbClr val="000000"/>
                </a:solidFill>
              </a:rPr>
              <a:t>School and Department Improvement Plans </a:t>
            </a:r>
            <a:r>
              <a:rPr lang="en-US" sz="2000" dirty="0" smtClean="0">
                <a:solidFill>
                  <a:srgbClr val="000000"/>
                </a:solidFill>
              </a:rPr>
              <a:t>, strategies, and KPIs</a:t>
            </a:r>
          </a:p>
          <a:p>
            <a:pPr lvl="1">
              <a:buFont typeface="Wingdings" pitchFamily="2" charset="2"/>
              <a:buChar char="ü"/>
            </a:pPr>
            <a:r>
              <a:rPr lang="en-US" sz="2000" dirty="0" smtClean="0">
                <a:solidFill>
                  <a:srgbClr val="000000"/>
                </a:solidFill>
              </a:rPr>
              <a:t>Update internal tools, resources, processes</a:t>
            </a:r>
          </a:p>
          <a:p>
            <a:pPr lvl="1">
              <a:buFont typeface="Wingdings" pitchFamily="2" charset="2"/>
              <a:buChar char="q"/>
            </a:pPr>
            <a:endParaRPr lang="en-US" sz="2000" dirty="0" smtClean="0">
              <a:solidFill>
                <a:srgbClr val="000000"/>
              </a:solidFill>
            </a:endParaRPr>
          </a:p>
          <a:p>
            <a:pPr lvl="0">
              <a:buFont typeface="Wingdings" pitchFamily="2" charset="2"/>
              <a:buChar char="q"/>
            </a:pPr>
            <a:r>
              <a:rPr lang="en-US" sz="2400" dirty="0" smtClean="0">
                <a:solidFill>
                  <a:srgbClr val="000000"/>
                </a:solidFill>
              </a:rPr>
              <a:t>July/August – </a:t>
            </a:r>
            <a:r>
              <a:rPr lang="en-US" sz="2400" dirty="0" smtClean="0">
                <a:solidFill>
                  <a:schemeClr val="accent2">
                    <a:lumMod val="75000"/>
                  </a:schemeClr>
                </a:solidFill>
              </a:rPr>
              <a:t>Communications Campaign</a:t>
            </a:r>
          </a:p>
          <a:p>
            <a:pPr lvl="1">
              <a:buFont typeface="Wingdings" pitchFamily="2" charset="2"/>
              <a:buChar char="ü"/>
            </a:pPr>
            <a:r>
              <a:rPr lang="en-US" sz="2000" dirty="0" smtClean="0"/>
              <a:t>Web site and social media</a:t>
            </a:r>
          </a:p>
          <a:p>
            <a:pPr lvl="1">
              <a:buFont typeface="Wingdings" pitchFamily="2" charset="2"/>
              <a:buChar char="ü"/>
            </a:pPr>
            <a:r>
              <a:rPr lang="en-US" sz="2000" dirty="0" smtClean="0"/>
              <a:t>Leadership speaking kits</a:t>
            </a:r>
          </a:p>
          <a:p>
            <a:pPr lvl="1">
              <a:buFont typeface="Wingdings" pitchFamily="2" charset="2"/>
              <a:buChar char="ü"/>
            </a:pPr>
            <a:r>
              <a:rPr lang="en-US" sz="2000" dirty="0" smtClean="0"/>
              <a:t>School posters</a:t>
            </a:r>
          </a:p>
          <a:p>
            <a:pPr lvl="1">
              <a:buFont typeface="Wingdings" pitchFamily="2" charset="2"/>
              <a:buChar char="ü"/>
            </a:pPr>
            <a:r>
              <a:rPr lang="en-US" sz="2000" dirty="0" smtClean="0"/>
              <a:t>Employee communications</a:t>
            </a:r>
          </a:p>
          <a:p>
            <a:pPr lvl="1">
              <a:buFont typeface="Wingdings" pitchFamily="2" charset="2"/>
              <a:buChar char="ü"/>
            </a:pPr>
            <a:r>
              <a:rPr lang="en-US" sz="2000" dirty="0" smtClean="0"/>
              <a:t>Parent communications</a:t>
            </a:r>
          </a:p>
          <a:p>
            <a:pPr lvl="1">
              <a:buFont typeface="Wingdings" pitchFamily="2" charset="2"/>
              <a:buChar char="ü"/>
            </a:pPr>
            <a:r>
              <a:rPr lang="en-US" sz="2000" dirty="0" smtClean="0"/>
              <a:t>Advisory groups</a:t>
            </a:r>
          </a:p>
          <a:p>
            <a:pPr lvl="1">
              <a:buFont typeface="Wingdings" pitchFamily="2" charset="2"/>
              <a:buChar char="ü"/>
            </a:pPr>
            <a:r>
              <a:rPr lang="en-US" sz="2000" dirty="0" smtClean="0"/>
              <a:t>Media and PSAs</a:t>
            </a:r>
          </a:p>
          <a:p>
            <a:pPr lvl="1">
              <a:buFont typeface="Wingdings" pitchFamily="2" charset="2"/>
              <a:buChar char="ü"/>
            </a:pPr>
            <a:r>
              <a:rPr lang="en-US" sz="2000" dirty="0" smtClean="0"/>
              <a:t>Back-to-School meetings</a:t>
            </a:r>
          </a:p>
          <a:p>
            <a:pPr lvl="1">
              <a:buFont typeface="Wingdings" pitchFamily="2" charset="2"/>
              <a:buChar char="ü"/>
            </a:pPr>
            <a:endParaRPr lang="en-US" sz="2400" dirty="0" smtClean="0"/>
          </a:p>
          <a:p>
            <a:pPr lvl="0">
              <a:buFont typeface="Wingdings" pitchFamily="2" charset="2"/>
              <a:buChar char="q"/>
            </a:pPr>
            <a:endParaRPr lang="en-US" sz="2400" dirty="0" smtClean="0">
              <a:solidFill>
                <a:schemeClr val="accent2">
                  <a:lumMod val="75000"/>
                </a:schemeClr>
              </a:solidFill>
            </a:endParaRPr>
          </a:p>
          <a:p>
            <a:pPr lvl="0">
              <a:buFont typeface="Wingdings" pitchFamily="2" charset="2"/>
              <a:buChar char="q"/>
            </a:pPr>
            <a:endParaRPr lang="en-US" sz="2400" dirty="0" smtClean="0">
              <a:solidFill>
                <a:schemeClr val="tx2"/>
              </a:solidFill>
            </a:endParaRPr>
          </a:p>
          <a:p>
            <a:endParaRPr lang="en-US" sz="2000" dirty="0" smtClean="0">
              <a:solidFill>
                <a:srgbClr val="000000"/>
              </a:solidFill>
            </a:endParaRPr>
          </a:p>
          <a:p>
            <a:pPr lvl="1">
              <a:buFont typeface="Wingdings" pitchFamily="2" charset="2"/>
              <a:buChar char="q"/>
            </a:pPr>
            <a:endParaRPr lang="en-US" sz="2000" dirty="0" smtClean="0"/>
          </a:p>
          <a:p>
            <a:pPr lvl="1">
              <a:buFont typeface="Wingdings" pitchFamily="2" charset="2"/>
              <a:buChar char="q"/>
            </a:pPr>
            <a:endParaRPr lang="en-US" sz="2000" dirty="0" smtClean="0"/>
          </a:p>
          <a:p>
            <a:pPr lvl="1">
              <a:buFont typeface="Wingdings" pitchFamily="2" charset="2"/>
              <a:buChar char="q"/>
            </a:pPr>
            <a:endParaRPr lang="en-US" sz="2000" dirty="0" smtClean="0"/>
          </a:p>
          <a:p>
            <a:pPr>
              <a:buFont typeface="Arial" pitchFamily="34" charset="0"/>
              <a:buChar char="•"/>
            </a:pPr>
            <a:endParaRPr lang="en-US" sz="2400" dirty="0" smtClean="0"/>
          </a:p>
          <a:p>
            <a:pPr lvl="1">
              <a:buFont typeface="Wingdings" pitchFamily="2" charset="2"/>
              <a:buChar char="q"/>
            </a:pPr>
            <a:endParaRPr lang="en-US" sz="2000" dirty="0" smtClean="0"/>
          </a:p>
          <a:p>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990600"/>
            <a:ext cx="6781800" cy="5334000"/>
          </a:xfrm>
          <a:prstGeom prst="rect">
            <a:avLst/>
          </a:prstGeom>
          <a:noFill/>
        </p:spPr>
        <p:txBody>
          <a:bodyPr wrap="square" rtlCol="0">
            <a:noAutofit/>
          </a:bodyPr>
          <a:lstStyle/>
          <a:p>
            <a:pPr>
              <a:buFont typeface="Arial" pitchFamily="34" charset="0"/>
              <a:buChar char="•"/>
            </a:pPr>
            <a:r>
              <a:rPr lang="en-US" sz="3600" dirty="0" smtClean="0">
                <a:solidFill>
                  <a:schemeClr val="tx1">
                    <a:lumMod val="85000"/>
                    <a:lumOff val="15000"/>
                  </a:schemeClr>
                </a:solidFill>
              </a:rPr>
              <a:t>establish the </a:t>
            </a:r>
            <a:r>
              <a:rPr lang="en-US" sz="4000" b="1" dirty="0" smtClean="0">
                <a:solidFill>
                  <a:schemeClr val="tx2"/>
                </a:solidFill>
              </a:rPr>
              <a:t>f</a:t>
            </a:r>
            <a:r>
              <a:rPr lang="en-US" sz="4400" b="1" dirty="0" smtClean="0">
                <a:solidFill>
                  <a:schemeClr val="tx2"/>
                </a:solidFill>
              </a:rPr>
              <a:t>ocus</a:t>
            </a:r>
            <a:r>
              <a:rPr lang="en-US" sz="4000" dirty="0" smtClean="0">
                <a:solidFill>
                  <a:schemeClr val="tx1">
                    <a:lumMod val="85000"/>
                    <a:lumOff val="15000"/>
                  </a:schemeClr>
                </a:solidFill>
              </a:rPr>
              <a:t> </a:t>
            </a:r>
            <a:r>
              <a:rPr lang="en-US" sz="3600" dirty="0" smtClean="0">
                <a:solidFill>
                  <a:schemeClr val="tx1">
                    <a:lumMod val="85000"/>
                    <a:lumOff val="15000"/>
                  </a:schemeClr>
                </a:solidFill>
              </a:rPr>
              <a:t>for Division strategies and action plans</a:t>
            </a:r>
          </a:p>
          <a:p>
            <a:pPr>
              <a:buFont typeface="Arial" pitchFamily="34" charset="0"/>
              <a:buChar char="•"/>
            </a:pPr>
            <a:r>
              <a:rPr lang="en-US" sz="3600" dirty="0" smtClean="0">
                <a:solidFill>
                  <a:schemeClr val="tx1">
                    <a:lumMod val="85000"/>
                    <a:lumOff val="15000"/>
                  </a:schemeClr>
                </a:solidFill>
              </a:rPr>
              <a:t>support attainment of our main </a:t>
            </a:r>
            <a:r>
              <a:rPr lang="en-US" sz="4000" b="1" dirty="0" smtClean="0">
                <a:solidFill>
                  <a:schemeClr val="tx2"/>
                </a:solidFill>
              </a:rPr>
              <a:t>goal</a:t>
            </a:r>
            <a:endParaRPr lang="en-US" sz="3600" dirty="0" smtClean="0">
              <a:solidFill>
                <a:schemeClr val="tx2"/>
              </a:solidFill>
            </a:endParaRPr>
          </a:p>
          <a:p>
            <a:pPr>
              <a:buFont typeface="Arial" pitchFamily="34" charset="0"/>
              <a:buChar char="•"/>
            </a:pPr>
            <a:r>
              <a:rPr lang="en-US" sz="3600" dirty="0" smtClean="0">
                <a:solidFill>
                  <a:schemeClr val="tx1">
                    <a:lumMod val="85000"/>
                    <a:lumOff val="15000"/>
                  </a:schemeClr>
                </a:solidFill>
              </a:rPr>
              <a:t>guide key decision-making processes including the </a:t>
            </a:r>
            <a:r>
              <a:rPr lang="en-US" sz="4000" b="1" dirty="0" smtClean="0">
                <a:solidFill>
                  <a:schemeClr val="tx2"/>
                </a:solidFill>
              </a:rPr>
              <a:t>allocation of resources</a:t>
            </a:r>
            <a:endParaRPr lang="en-US" sz="4000" dirty="0" smtClean="0">
              <a:solidFill>
                <a:schemeClr val="tx2"/>
              </a:solidFill>
            </a:endParaRPr>
          </a:p>
          <a:p>
            <a:pPr>
              <a:buFont typeface="Arial" pitchFamily="34" charset="0"/>
              <a:buChar char="•"/>
            </a:pPr>
            <a:r>
              <a:rPr lang="en-US" sz="3600" dirty="0" smtClean="0">
                <a:solidFill>
                  <a:schemeClr val="tx1">
                    <a:lumMod val="85000"/>
                    <a:lumOff val="15000"/>
                  </a:schemeClr>
                </a:solidFill>
              </a:rPr>
              <a:t>should help in </a:t>
            </a:r>
            <a:r>
              <a:rPr lang="en-US" sz="4000" b="1" dirty="0" smtClean="0">
                <a:solidFill>
                  <a:schemeClr val="tx2"/>
                </a:solidFill>
              </a:rPr>
              <a:t>closing the gap </a:t>
            </a:r>
            <a:r>
              <a:rPr lang="en-US" sz="3600" dirty="0" smtClean="0">
                <a:solidFill>
                  <a:schemeClr val="tx1">
                    <a:lumMod val="85000"/>
                    <a:lumOff val="15000"/>
                  </a:schemeClr>
                </a:solidFill>
              </a:rPr>
              <a:t>between current state and desired state</a:t>
            </a:r>
            <a:endParaRPr lang="en-US" sz="3200" dirty="0">
              <a:solidFill>
                <a:schemeClr val="tx1">
                  <a:lumMod val="85000"/>
                  <a:lumOff val="15000"/>
                </a:schemeClr>
              </a:solidFill>
            </a:endParaRPr>
          </a:p>
        </p:txBody>
      </p:sp>
      <p:pic>
        <p:nvPicPr>
          <p:cNvPr id="8" name="Picture 7" descr="compass.PNG"/>
          <p:cNvPicPr>
            <a:picLocks noChangeAspect="1"/>
          </p:cNvPicPr>
          <p:nvPr/>
        </p:nvPicPr>
        <p:blipFill>
          <a:blip r:embed="rId2" cstate="print"/>
          <a:stretch>
            <a:fillRect/>
          </a:stretch>
        </p:blipFill>
        <p:spPr>
          <a:xfrm>
            <a:off x="6248400" y="1524000"/>
            <a:ext cx="2895600" cy="2895600"/>
          </a:xfrm>
          <a:prstGeom prst="rect">
            <a:avLst/>
          </a:prstGeom>
        </p:spPr>
      </p:pic>
      <p:sp>
        <p:nvSpPr>
          <p:cNvPr id="4" name="TextBox 3"/>
          <p:cNvSpPr txBox="1"/>
          <p:nvPr/>
        </p:nvSpPr>
        <p:spPr>
          <a:xfrm>
            <a:off x="76200" y="0"/>
            <a:ext cx="8763000" cy="769441"/>
          </a:xfrm>
          <a:prstGeom prst="rect">
            <a:avLst/>
          </a:prstGeom>
          <a:noFill/>
        </p:spPr>
        <p:txBody>
          <a:bodyPr wrap="square" rtlCol="0">
            <a:spAutoFit/>
          </a:bodyPr>
          <a:lstStyle/>
          <a:p>
            <a:r>
              <a:rPr lang="en-US" sz="4400" dirty="0" smtClean="0">
                <a:solidFill>
                  <a:schemeClr val="tx1">
                    <a:lumMod val="75000"/>
                    <a:lumOff val="25000"/>
                  </a:schemeClr>
                </a:solidFill>
              </a:rPr>
              <a:t>Our Board Priorities…</a:t>
            </a:r>
            <a:endParaRPr lang="en-US" sz="4400" dirty="0">
              <a:solidFill>
                <a:schemeClr val="tx1">
                  <a:lumMod val="75000"/>
                  <a:lumOff val="25000"/>
                </a:schemeClr>
              </a:solidFill>
            </a:endParaRPr>
          </a:p>
        </p:txBody>
      </p:sp>
      <p:sp>
        <p:nvSpPr>
          <p:cNvPr id="6" name="Rectangle 5"/>
          <p:cNvSpPr/>
          <p:nvPr/>
        </p:nvSpPr>
        <p:spPr>
          <a:xfrm>
            <a:off x="0" y="9144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6002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152400"/>
            <a:ext cx="8763000" cy="1323439"/>
          </a:xfrm>
          <a:prstGeom prst="rect">
            <a:avLst/>
          </a:prstGeom>
          <a:noFill/>
        </p:spPr>
        <p:txBody>
          <a:bodyPr wrap="square" rtlCol="0">
            <a:spAutoFit/>
          </a:bodyPr>
          <a:lstStyle/>
          <a:p>
            <a:r>
              <a:rPr lang="en-US" sz="4000" dirty="0" smtClean="0">
                <a:solidFill>
                  <a:schemeClr val="tx1">
                    <a:lumMod val="75000"/>
                    <a:lumOff val="25000"/>
                  </a:schemeClr>
                </a:solidFill>
              </a:rPr>
              <a:t>At the retreat, we proposed moving from our current model…</a:t>
            </a:r>
            <a:endParaRPr lang="en-US" sz="4000" dirty="0">
              <a:solidFill>
                <a:schemeClr val="tx1">
                  <a:lumMod val="75000"/>
                  <a:lumOff val="25000"/>
                </a:schemeClr>
              </a:solidFill>
            </a:endParaRPr>
          </a:p>
        </p:txBody>
      </p:sp>
      <p:sp>
        <p:nvSpPr>
          <p:cNvPr id="15" name="Rounded Rectangle 14"/>
          <p:cNvSpPr/>
          <p:nvPr/>
        </p:nvSpPr>
        <p:spPr>
          <a:xfrm>
            <a:off x="11430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1</a:t>
            </a:r>
            <a:endParaRPr lang="en-US" sz="2400" b="1" dirty="0"/>
          </a:p>
        </p:txBody>
      </p:sp>
      <p:sp>
        <p:nvSpPr>
          <p:cNvPr id="20" name="Rounded Rectangle 19"/>
          <p:cNvSpPr/>
          <p:nvPr/>
        </p:nvSpPr>
        <p:spPr>
          <a:xfrm>
            <a:off x="38862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3</a:t>
            </a:r>
            <a:endParaRPr lang="en-US" sz="2400" b="1" dirty="0"/>
          </a:p>
        </p:txBody>
      </p:sp>
      <p:sp>
        <p:nvSpPr>
          <p:cNvPr id="21" name="Rounded Rectangle 20"/>
          <p:cNvSpPr/>
          <p:nvPr/>
        </p:nvSpPr>
        <p:spPr>
          <a:xfrm>
            <a:off x="52578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4</a:t>
            </a:r>
            <a:endParaRPr lang="en-US" sz="2400" b="1" dirty="0"/>
          </a:p>
        </p:txBody>
      </p:sp>
      <p:sp>
        <p:nvSpPr>
          <p:cNvPr id="22" name="Rounded Rectangle 21"/>
          <p:cNvSpPr/>
          <p:nvPr/>
        </p:nvSpPr>
        <p:spPr>
          <a:xfrm>
            <a:off x="66294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5</a:t>
            </a:r>
            <a:endParaRPr lang="en-US" sz="2400" b="1" dirty="0"/>
          </a:p>
        </p:txBody>
      </p:sp>
      <p:sp>
        <p:nvSpPr>
          <p:cNvPr id="23" name="Rounded Rectangle 22"/>
          <p:cNvSpPr/>
          <p:nvPr/>
        </p:nvSpPr>
        <p:spPr>
          <a:xfrm>
            <a:off x="25146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2</a:t>
            </a:r>
            <a:endParaRPr lang="en-US" sz="2400" b="1" dirty="0"/>
          </a:p>
        </p:txBody>
      </p:sp>
      <p:sp>
        <p:nvSpPr>
          <p:cNvPr id="5" name="Down Arrow 4"/>
          <p:cNvSpPr/>
          <p:nvPr/>
        </p:nvSpPr>
        <p:spPr>
          <a:xfrm>
            <a:off x="1743997"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a:off x="30861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44577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a:off x="58293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a:off x="72009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rot="16200000">
            <a:off x="1143000" y="5071601"/>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4" name="Rounded Rectangle 33"/>
          <p:cNvSpPr/>
          <p:nvPr/>
        </p:nvSpPr>
        <p:spPr>
          <a:xfrm rot="16200000">
            <a:off x="2514600" y="5059311"/>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5" name="Rounded Rectangle 34"/>
          <p:cNvSpPr/>
          <p:nvPr/>
        </p:nvSpPr>
        <p:spPr>
          <a:xfrm rot="16200000">
            <a:off x="3886200" y="5059311"/>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7" name="Rounded Rectangle 36"/>
          <p:cNvSpPr/>
          <p:nvPr/>
        </p:nvSpPr>
        <p:spPr>
          <a:xfrm rot="16200000">
            <a:off x="6629400" y="5078975"/>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8" name="Rounded Rectangle 37"/>
          <p:cNvSpPr/>
          <p:nvPr/>
        </p:nvSpPr>
        <p:spPr>
          <a:xfrm rot="16200000">
            <a:off x="4950850" y="5183751"/>
            <a:ext cx="1371600" cy="3004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40" name="Rounded Rectangle 39"/>
          <p:cNvSpPr/>
          <p:nvPr/>
        </p:nvSpPr>
        <p:spPr>
          <a:xfrm rot="16200000">
            <a:off x="5236910" y="5183750"/>
            <a:ext cx="1371600" cy="3004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41" name="Rounded Rectangle 40"/>
          <p:cNvSpPr/>
          <p:nvPr/>
        </p:nvSpPr>
        <p:spPr>
          <a:xfrm rot="16200000">
            <a:off x="5557383" y="5173919"/>
            <a:ext cx="1371600" cy="3004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Tree>
    <p:extLst>
      <p:ext uri="{BB962C8B-B14F-4D97-AF65-F5344CB8AC3E}">
        <p14:creationId xmlns="" xmlns:p14="http://schemas.microsoft.com/office/powerpoint/2010/main" val="2466695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p:cNvGraphicFramePr>
            <a:graphicFrameLocks noChangeAspect="1"/>
          </p:cNvGraphicFramePr>
          <p:nvPr>
            <p:extLst>
              <p:ext uri="{D42A27DB-BD31-4B8C-83A1-F6EECF244321}">
                <p14:modId xmlns="" xmlns:p14="http://schemas.microsoft.com/office/powerpoint/2010/main" val="1814102820"/>
              </p:ext>
            </p:extLst>
          </p:nvPr>
        </p:nvGraphicFramePr>
        <p:xfrm>
          <a:off x="533400" y="1219200"/>
          <a:ext cx="7781544" cy="5398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52400" y="152400"/>
            <a:ext cx="8915400" cy="707886"/>
          </a:xfrm>
          <a:prstGeom prst="rect">
            <a:avLst/>
          </a:prstGeom>
          <a:noFill/>
        </p:spPr>
        <p:txBody>
          <a:bodyPr wrap="square" rtlCol="0">
            <a:spAutoFit/>
          </a:bodyPr>
          <a:lstStyle/>
          <a:p>
            <a:r>
              <a:rPr lang="en-US" sz="4000" dirty="0" smtClean="0">
                <a:solidFill>
                  <a:schemeClr val="tx1">
                    <a:lumMod val="75000"/>
                    <a:lumOff val="25000"/>
                  </a:schemeClr>
                </a:solidFill>
              </a:rPr>
              <a:t>…to one student-centered SMART goal</a:t>
            </a:r>
            <a:endParaRPr lang="en-US" sz="40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0574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print"/>
          <a:stretch>
            <a:fillRect/>
          </a:stretch>
        </p:blipFill>
        <p:spPr>
          <a:xfrm>
            <a:off x="386639" y="2469007"/>
            <a:ext cx="5012896" cy="3417361"/>
          </a:xfrm>
          <a:prstGeom prst="rect">
            <a:avLst/>
          </a:prstGeom>
        </p:spPr>
      </p:pic>
      <p:sp>
        <p:nvSpPr>
          <p:cNvPr id="15" name="TextBox 14"/>
          <p:cNvSpPr txBox="1"/>
          <p:nvPr/>
        </p:nvSpPr>
        <p:spPr>
          <a:xfrm>
            <a:off x="152400" y="76200"/>
            <a:ext cx="8915400" cy="1938992"/>
          </a:xfrm>
          <a:prstGeom prst="rect">
            <a:avLst/>
          </a:prstGeom>
          <a:noFill/>
        </p:spPr>
        <p:txBody>
          <a:bodyPr wrap="square" rtlCol="0">
            <a:spAutoFit/>
          </a:bodyPr>
          <a:lstStyle/>
          <a:p>
            <a:r>
              <a:rPr lang="en-US" sz="4000" dirty="0" smtClean="0">
                <a:solidFill>
                  <a:schemeClr val="tx1">
                    <a:lumMod val="75000"/>
                    <a:lumOff val="25000"/>
                  </a:schemeClr>
                </a:solidFill>
              </a:rPr>
              <a:t>We propose measuring the goal using one </a:t>
            </a:r>
            <a:r>
              <a:rPr lang="en-US" sz="4000" u="sng" dirty="0" smtClean="0">
                <a:solidFill>
                  <a:schemeClr val="tx1">
                    <a:lumMod val="75000"/>
                    <a:lumOff val="25000"/>
                  </a:schemeClr>
                </a:solidFill>
              </a:rPr>
              <a:t>baseline</a:t>
            </a:r>
            <a:r>
              <a:rPr lang="en-US" sz="4000" dirty="0" smtClean="0">
                <a:solidFill>
                  <a:schemeClr val="tx1">
                    <a:lumMod val="75000"/>
                    <a:lumOff val="25000"/>
                  </a:schemeClr>
                </a:solidFill>
              </a:rPr>
              <a:t> measure and a set of </a:t>
            </a:r>
            <a:r>
              <a:rPr lang="en-US" sz="4000" u="sng" dirty="0" smtClean="0">
                <a:solidFill>
                  <a:schemeClr val="tx1">
                    <a:lumMod val="75000"/>
                    <a:lumOff val="25000"/>
                  </a:schemeClr>
                </a:solidFill>
              </a:rPr>
              <a:t>quality assurance indicators</a:t>
            </a:r>
            <a:endParaRPr lang="en-US" sz="4000" u="sng" dirty="0">
              <a:solidFill>
                <a:schemeClr val="tx1">
                  <a:lumMod val="75000"/>
                  <a:lumOff val="25000"/>
                </a:schemeClr>
              </a:solidFill>
            </a:endParaRPr>
          </a:p>
        </p:txBody>
      </p:sp>
      <p:sp>
        <p:nvSpPr>
          <p:cNvPr id="2" name="Left Brace 1"/>
          <p:cNvSpPr/>
          <p:nvPr/>
        </p:nvSpPr>
        <p:spPr>
          <a:xfrm>
            <a:off x="5405175" y="2505878"/>
            <a:ext cx="762000" cy="141719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a:off x="6324600" y="2450068"/>
            <a:ext cx="2362200" cy="369332"/>
          </a:xfrm>
          <a:prstGeom prst="rect">
            <a:avLst/>
          </a:prstGeom>
          <a:noFill/>
        </p:spPr>
        <p:txBody>
          <a:bodyPr wrap="square" rtlCol="0">
            <a:spAutoFit/>
          </a:bodyPr>
          <a:lstStyle/>
          <a:p>
            <a:r>
              <a:rPr lang="en-US" b="1" dirty="0" smtClean="0">
                <a:solidFill>
                  <a:schemeClr val="tx1">
                    <a:lumMod val="85000"/>
                    <a:lumOff val="15000"/>
                  </a:schemeClr>
                </a:solidFill>
                <a:latin typeface="Palatino Linotype" pitchFamily="18" charset="0"/>
              </a:rPr>
              <a:t>Baseline Measure</a:t>
            </a:r>
            <a:endParaRPr lang="en-US" b="1" dirty="0">
              <a:solidFill>
                <a:schemeClr val="tx1">
                  <a:lumMod val="85000"/>
                  <a:lumOff val="15000"/>
                </a:schemeClr>
              </a:solidFill>
              <a:latin typeface="Palatino Linotype" pitchFamily="18" charset="0"/>
            </a:endParaRPr>
          </a:p>
        </p:txBody>
      </p:sp>
      <p:sp>
        <p:nvSpPr>
          <p:cNvPr id="21" name="TextBox 20"/>
          <p:cNvSpPr txBox="1"/>
          <p:nvPr/>
        </p:nvSpPr>
        <p:spPr>
          <a:xfrm>
            <a:off x="6324600" y="3369073"/>
            <a:ext cx="2438400" cy="646331"/>
          </a:xfrm>
          <a:prstGeom prst="rect">
            <a:avLst/>
          </a:prstGeom>
          <a:noFill/>
        </p:spPr>
        <p:txBody>
          <a:bodyPr wrap="square" rtlCol="0">
            <a:spAutoFit/>
          </a:bodyPr>
          <a:lstStyle/>
          <a:p>
            <a:r>
              <a:rPr lang="en-US" b="1" dirty="0" smtClean="0">
                <a:solidFill>
                  <a:schemeClr val="tx1">
                    <a:lumMod val="85000"/>
                    <a:lumOff val="15000"/>
                  </a:schemeClr>
                </a:solidFill>
                <a:latin typeface="Palatino Linotype" pitchFamily="18" charset="0"/>
              </a:rPr>
              <a:t>Quality Assurance Indicators</a:t>
            </a:r>
            <a:endParaRPr lang="en-US" b="1" dirty="0">
              <a:solidFill>
                <a:schemeClr val="tx1">
                  <a:lumMod val="85000"/>
                  <a:lumOff val="15000"/>
                </a:schemeClr>
              </a:solidFill>
              <a:latin typeface="Palatino Linotype" pitchFamily="18" charset="0"/>
            </a:endParaRPr>
          </a:p>
        </p:txBody>
      </p:sp>
      <p:sp>
        <p:nvSpPr>
          <p:cNvPr id="24" name="TextBox 23"/>
          <p:cNvSpPr txBox="1"/>
          <p:nvPr/>
        </p:nvSpPr>
        <p:spPr>
          <a:xfrm>
            <a:off x="6955094" y="2881391"/>
            <a:ext cx="664906" cy="369332"/>
          </a:xfrm>
          <a:prstGeom prst="rect">
            <a:avLst/>
          </a:prstGeom>
          <a:noFill/>
        </p:spPr>
        <p:txBody>
          <a:bodyPr wrap="square" rtlCol="0">
            <a:spAutoFit/>
          </a:bodyPr>
          <a:lstStyle/>
          <a:p>
            <a:r>
              <a:rPr lang="en-US" i="1" dirty="0" smtClean="0">
                <a:solidFill>
                  <a:schemeClr val="tx1">
                    <a:lumMod val="85000"/>
                    <a:lumOff val="15000"/>
                  </a:schemeClr>
                </a:solidFill>
                <a:latin typeface="Palatino Linotype" pitchFamily="18" charset="0"/>
              </a:rPr>
              <a:t>and</a:t>
            </a:r>
            <a:endParaRPr lang="en-US" i="1" dirty="0">
              <a:solidFill>
                <a:schemeClr val="tx1">
                  <a:lumMod val="85000"/>
                  <a:lumOff val="15000"/>
                </a:schemeClr>
              </a:solidFill>
              <a:latin typeface="Palatino Linotyp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90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76200"/>
            <a:ext cx="8153400" cy="830997"/>
          </a:xfrm>
          <a:prstGeom prst="rect">
            <a:avLst/>
          </a:prstGeom>
          <a:noFill/>
        </p:spPr>
        <p:txBody>
          <a:bodyPr wrap="square" rtlCol="0">
            <a:spAutoFit/>
          </a:bodyPr>
          <a:lstStyle/>
          <a:p>
            <a:r>
              <a:rPr lang="en-US" sz="4800" dirty="0" smtClean="0">
                <a:solidFill>
                  <a:schemeClr val="tx1">
                    <a:lumMod val="75000"/>
                    <a:lumOff val="25000"/>
                  </a:schemeClr>
                </a:solidFill>
                <a:latin typeface="+mj-lt"/>
              </a:rPr>
              <a:t>Our </a:t>
            </a:r>
            <a:r>
              <a:rPr lang="en-US" sz="4800" u="sng" dirty="0" smtClean="0">
                <a:solidFill>
                  <a:schemeClr val="tx1">
                    <a:lumMod val="75000"/>
                    <a:lumOff val="25000"/>
                  </a:schemeClr>
                </a:solidFill>
                <a:latin typeface="+mj-lt"/>
              </a:rPr>
              <a:t>Baseline</a:t>
            </a:r>
            <a:r>
              <a:rPr lang="en-US" sz="4800" dirty="0" smtClean="0">
                <a:solidFill>
                  <a:schemeClr val="tx1">
                    <a:lumMod val="75000"/>
                    <a:lumOff val="25000"/>
                  </a:schemeClr>
                </a:solidFill>
                <a:latin typeface="+mj-lt"/>
              </a:rPr>
              <a:t> Goal Measure</a:t>
            </a:r>
            <a:endParaRPr lang="en-US" sz="4800" dirty="0">
              <a:solidFill>
                <a:schemeClr val="tx1">
                  <a:lumMod val="75000"/>
                  <a:lumOff val="25000"/>
                </a:schemeClr>
              </a:solidFill>
              <a:latin typeface="+mj-lt"/>
            </a:endParaRPr>
          </a:p>
        </p:txBody>
      </p:sp>
      <p:sp>
        <p:nvSpPr>
          <p:cNvPr id="22529" name="Rectangle 1"/>
          <p:cNvSpPr>
            <a:spLocks noChangeArrowheads="1"/>
          </p:cNvSpPr>
          <p:nvPr/>
        </p:nvSpPr>
        <p:spPr bwMode="auto">
          <a:xfrm>
            <a:off x="228600" y="1937266"/>
            <a:ext cx="80772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tabLst/>
            </a:pPr>
            <a:r>
              <a:rPr kumimoji="0" lang="en-US" sz="4400" b="0" i="0" u="none" strike="noStrike" cap="none" normalizeH="0" baseline="0" dirty="0" smtClean="0">
                <a:ln>
                  <a:noFill/>
                </a:ln>
                <a:solidFill>
                  <a:schemeClr val="tx1">
                    <a:lumMod val="75000"/>
                    <a:lumOff val="25000"/>
                  </a:schemeClr>
                </a:solidFill>
                <a:effectLst/>
                <a:ea typeface="Calibri" pitchFamily="34" charset="0"/>
                <a:cs typeface="Times New Roman" pitchFamily="18" charset="0"/>
              </a:rPr>
              <a:t>On-time graduation rate for a given class and enrollment</a:t>
            </a:r>
            <a:r>
              <a:rPr kumimoji="0" lang="en-US" sz="4400" b="0" i="0" u="none" strike="noStrike" cap="none" normalizeH="0" dirty="0" smtClean="0">
                <a:ln>
                  <a:noFill/>
                </a:ln>
                <a:solidFill>
                  <a:schemeClr val="tx1">
                    <a:lumMod val="75000"/>
                    <a:lumOff val="25000"/>
                  </a:schemeClr>
                </a:solidFill>
                <a:effectLst/>
                <a:ea typeface="Calibri" pitchFamily="34" charset="0"/>
                <a:cs typeface="Times New Roman" pitchFamily="18" charset="0"/>
              </a:rPr>
              <a:t> groups </a:t>
            </a:r>
            <a:r>
              <a:rPr kumimoji="0" lang="en-US" sz="4400" b="0" i="1" u="none" strike="noStrike" cap="none" normalizeH="0" dirty="0" smtClean="0">
                <a:ln>
                  <a:noFill/>
                </a:ln>
                <a:solidFill>
                  <a:schemeClr val="tx1">
                    <a:lumMod val="75000"/>
                    <a:lumOff val="25000"/>
                  </a:schemeClr>
                </a:solidFill>
                <a:effectLst/>
                <a:ea typeface="Calibri" pitchFamily="34" charset="0"/>
                <a:cs typeface="Times New Roman" pitchFamily="18" charset="0"/>
              </a:rPr>
              <a:t>(includes all diploma types, GEDs, and Certificates of Completion)</a:t>
            </a:r>
            <a:endParaRPr kumimoji="0" lang="en-US" sz="4400" b="0" i="1" u="none" strike="noStrike" cap="none" normalizeH="0" baseline="0" dirty="0" smtClean="0">
              <a:ln>
                <a:noFill/>
              </a:ln>
              <a:solidFill>
                <a:schemeClr val="tx1">
                  <a:lumMod val="75000"/>
                  <a:lumOff val="25000"/>
                </a:schemeClr>
              </a:solidFill>
              <a:effectLst/>
              <a:ea typeface="Calibri" pitchFamily="34" charset="0"/>
              <a:cs typeface="Times New Roman" pitchFamily="18" charset="0"/>
            </a:endParaRPr>
          </a:p>
          <a:p>
            <a:pPr marL="0" marR="0" lvl="0" algn="l" defTabSz="914400" rtl="0" eaLnBrk="1" fontAlgn="base" latinLnBrk="0" hangingPunct="1">
              <a:lnSpc>
                <a:spcPct val="100000"/>
              </a:lnSpc>
              <a:spcBef>
                <a:spcPct val="0"/>
              </a:spcBef>
              <a:spcAft>
                <a:spcPct val="0"/>
              </a:spcAft>
              <a:buClrTx/>
              <a:buSzTx/>
              <a:tabLst/>
            </a:pPr>
            <a:endParaRPr kumimoji="0" lang="en-US" sz="1600" b="0" i="0" u="none" strike="noStrike" cap="none" normalizeH="0" baseline="0" dirty="0" smtClean="0">
              <a:ln>
                <a:noFill/>
              </a:ln>
              <a:solidFill>
                <a:schemeClr val="tx1">
                  <a:lumMod val="75000"/>
                  <a:lumOff val="25000"/>
                </a:schemeClr>
              </a:solidFill>
              <a:effectLst/>
              <a:latin typeface="Palatino Linotype"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8382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0"/>
            <a:ext cx="8763000" cy="769441"/>
          </a:xfrm>
          <a:prstGeom prst="rect">
            <a:avLst/>
          </a:prstGeom>
          <a:noFill/>
        </p:spPr>
        <p:txBody>
          <a:bodyPr wrap="square" rtlCol="0">
            <a:spAutoFit/>
          </a:bodyPr>
          <a:lstStyle/>
          <a:p>
            <a:r>
              <a:rPr lang="en-US" sz="4000" dirty="0" smtClean="0">
                <a:solidFill>
                  <a:schemeClr val="tx1">
                    <a:lumMod val="75000"/>
                    <a:lumOff val="25000"/>
                  </a:schemeClr>
                </a:solidFill>
              </a:rPr>
              <a:t>Our Qualit</a:t>
            </a:r>
            <a:r>
              <a:rPr lang="en-US" sz="4400" dirty="0" smtClean="0">
                <a:solidFill>
                  <a:schemeClr val="tx1">
                    <a:lumMod val="75000"/>
                    <a:lumOff val="25000"/>
                  </a:schemeClr>
                </a:solidFill>
              </a:rPr>
              <a:t>y Assurance Indicators…</a:t>
            </a:r>
            <a:endParaRPr lang="en-US" sz="4400" dirty="0">
              <a:solidFill>
                <a:schemeClr val="tx1">
                  <a:lumMod val="75000"/>
                  <a:lumOff val="25000"/>
                </a:schemeClr>
              </a:solidFill>
            </a:endParaRPr>
          </a:p>
        </p:txBody>
      </p:sp>
      <p:sp>
        <p:nvSpPr>
          <p:cNvPr id="22529" name="Rectangle 1"/>
          <p:cNvSpPr>
            <a:spLocks noChangeArrowheads="1"/>
          </p:cNvSpPr>
          <p:nvPr/>
        </p:nvSpPr>
        <p:spPr bwMode="auto">
          <a:xfrm>
            <a:off x="152400" y="685803"/>
            <a:ext cx="86106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buFont typeface="Wingdings" pitchFamily="2" charset="2"/>
              <a:buChar char="q"/>
            </a:pPr>
            <a:endParaRPr lang="en-US" sz="2800" dirty="0" smtClean="0">
              <a:solidFill>
                <a:schemeClr val="tx1">
                  <a:lumMod val="75000"/>
                  <a:lumOff val="25000"/>
                </a:schemeClr>
              </a:solidFill>
            </a:endParaRPr>
          </a:p>
          <a:p>
            <a:pPr>
              <a:buFont typeface="Wingdings" pitchFamily="2" charset="2"/>
              <a:buChar char="q"/>
            </a:pPr>
            <a:r>
              <a:rPr lang="en-US" sz="3600" dirty="0" smtClean="0">
                <a:solidFill>
                  <a:schemeClr val="tx1">
                    <a:lumMod val="75000"/>
                    <a:lumOff val="25000"/>
                  </a:schemeClr>
                </a:solidFill>
              </a:rPr>
              <a:t>K-12 Performance Tasks</a:t>
            </a:r>
          </a:p>
          <a:p>
            <a:pPr>
              <a:buFont typeface="Wingdings" pitchFamily="2" charset="2"/>
              <a:buChar char="q"/>
            </a:pPr>
            <a:r>
              <a:rPr lang="en-US" sz="3600" dirty="0" smtClean="0">
                <a:solidFill>
                  <a:schemeClr val="tx1">
                    <a:lumMod val="75000"/>
                    <a:lumOff val="25000"/>
                  </a:schemeClr>
                </a:solidFill>
              </a:rPr>
              <a:t>On-Grade Reading Level (New!)</a:t>
            </a:r>
          </a:p>
          <a:p>
            <a:pPr>
              <a:buFont typeface="Wingdings" pitchFamily="2" charset="2"/>
              <a:buChar char="q"/>
            </a:pPr>
            <a:r>
              <a:rPr lang="en-US" sz="3600" dirty="0" smtClean="0">
                <a:solidFill>
                  <a:schemeClr val="tx1">
                    <a:lumMod val="75000"/>
                    <a:lumOff val="25000"/>
                  </a:schemeClr>
                </a:solidFill>
              </a:rPr>
              <a:t>Advanced Studies Diplomas</a:t>
            </a:r>
          </a:p>
          <a:p>
            <a:pPr>
              <a:buFont typeface="Wingdings" pitchFamily="2" charset="2"/>
              <a:buChar char="q"/>
            </a:pPr>
            <a:r>
              <a:rPr lang="en-US" sz="3600" dirty="0" smtClean="0">
                <a:solidFill>
                  <a:schemeClr val="tx1">
                    <a:lumMod val="75000"/>
                    <a:lumOff val="25000"/>
                  </a:schemeClr>
                </a:solidFill>
              </a:rPr>
              <a:t>Industry Certifications</a:t>
            </a:r>
          </a:p>
          <a:p>
            <a:pPr>
              <a:buFont typeface="Wingdings" pitchFamily="2" charset="2"/>
              <a:buChar char="q"/>
            </a:pPr>
            <a:r>
              <a:rPr lang="en-US" sz="3600" dirty="0" smtClean="0">
                <a:solidFill>
                  <a:schemeClr val="tx1">
                    <a:lumMod val="75000"/>
                    <a:lumOff val="25000"/>
                  </a:schemeClr>
                </a:solidFill>
              </a:rPr>
              <a:t>Arts, Extra-</a:t>
            </a:r>
            <a:r>
              <a:rPr lang="en-US" sz="3600" dirty="0" err="1" smtClean="0">
                <a:solidFill>
                  <a:schemeClr val="tx1">
                    <a:lumMod val="75000"/>
                    <a:lumOff val="25000"/>
                  </a:schemeClr>
                </a:solidFill>
              </a:rPr>
              <a:t>Curriculars</a:t>
            </a:r>
            <a:r>
              <a:rPr lang="en-US" sz="3600" dirty="0" smtClean="0">
                <a:solidFill>
                  <a:schemeClr val="tx1">
                    <a:lumMod val="75000"/>
                    <a:lumOff val="25000"/>
                  </a:schemeClr>
                </a:solidFill>
              </a:rPr>
              <a:t>, Sports</a:t>
            </a:r>
          </a:p>
          <a:p>
            <a:pPr>
              <a:buFont typeface="Wingdings" pitchFamily="2" charset="2"/>
              <a:buChar char="q"/>
            </a:pPr>
            <a:r>
              <a:rPr lang="en-US" sz="3600" dirty="0" smtClean="0">
                <a:solidFill>
                  <a:schemeClr val="tx1">
                    <a:lumMod val="75000"/>
                    <a:lumOff val="25000"/>
                  </a:schemeClr>
                </a:solidFill>
              </a:rPr>
              <a:t>Mentorships and Internships</a:t>
            </a:r>
          </a:p>
          <a:p>
            <a:pPr>
              <a:buFont typeface="Wingdings" pitchFamily="2" charset="2"/>
              <a:buChar char="q"/>
            </a:pPr>
            <a:r>
              <a:rPr lang="en-US" sz="3600" dirty="0" smtClean="0">
                <a:solidFill>
                  <a:schemeClr val="tx1">
                    <a:lumMod val="75000"/>
                    <a:lumOff val="25000"/>
                  </a:schemeClr>
                </a:solidFill>
              </a:rPr>
              <a:t>Volunteer Activities</a:t>
            </a:r>
          </a:p>
          <a:p>
            <a:pPr>
              <a:buFont typeface="Wingdings" pitchFamily="2" charset="2"/>
              <a:buChar char="q"/>
            </a:pPr>
            <a:r>
              <a:rPr lang="en-US" sz="3600" dirty="0" smtClean="0">
                <a:solidFill>
                  <a:schemeClr val="tx1">
                    <a:lumMod val="75000"/>
                    <a:lumOff val="25000"/>
                  </a:schemeClr>
                </a:solidFill>
              </a:rPr>
              <a:t>CWRA</a:t>
            </a:r>
          </a:p>
          <a:p>
            <a:pPr>
              <a:buFont typeface="Wingdings" pitchFamily="2" charset="2"/>
              <a:buChar char="q"/>
            </a:pPr>
            <a:r>
              <a:rPr lang="en-US" sz="3600" dirty="0" smtClean="0">
                <a:solidFill>
                  <a:schemeClr val="tx1">
                    <a:lumMod val="75000"/>
                    <a:lumOff val="25000"/>
                  </a:schemeClr>
                </a:solidFill>
              </a:rPr>
              <a:t>College Retention Rate</a:t>
            </a:r>
          </a:p>
          <a:p>
            <a:pPr>
              <a:buFont typeface="Wingdings" pitchFamily="2" charset="2"/>
              <a:buChar char="q"/>
            </a:pPr>
            <a:r>
              <a:rPr lang="en-US" sz="3600" dirty="0" smtClean="0">
                <a:solidFill>
                  <a:schemeClr val="tx1">
                    <a:lumMod val="75000"/>
                    <a:lumOff val="25000"/>
                  </a:schemeClr>
                </a:solidFill>
              </a:rPr>
              <a:t>ACPS Seal? </a:t>
            </a:r>
            <a:endParaRPr lang="en-US" sz="36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2954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28600" y="76200"/>
            <a:ext cx="8534400" cy="1200329"/>
          </a:xfrm>
          <a:prstGeom prst="rect">
            <a:avLst/>
          </a:prstGeom>
          <a:noFill/>
        </p:spPr>
        <p:txBody>
          <a:bodyPr wrap="square" rtlCol="0">
            <a:spAutoFit/>
          </a:bodyPr>
          <a:lstStyle/>
          <a:p>
            <a:r>
              <a:rPr lang="en-US" sz="3600" dirty="0" smtClean="0">
                <a:solidFill>
                  <a:schemeClr val="tx1">
                    <a:lumMod val="75000"/>
                    <a:lumOff val="25000"/>
                  </a:schemeClr>
                </a:solidFill>
              </a:rPr>
              <a:t>At the Retreat, Board members </a:t>
            </a:r>
            <a:r>
              <a:rPr lang="en-US" sz="3600" i="1" dirty="0" smtClean="0">
                <a:solidFill>
                  <a:schemeClr val="tx1">
                    <a:lumMod val="75000"/>
                    <a:lumOff val="25000"/>
                  </a:schemeClr>
                </a:solidFill>
              </a:rPr>
              <a:t>narrowed</a:t>
            </a:r>
            <a:r>
              <a:rPr lang="en-US" sz="3600" dirty="0" smtClean="0">
                <a:solidFill>
                  <a:schemeClr val="tx1">
                    <a:lumMod val="75000"/>
                    <a:lumOff val="25000"/>
                  </a:schemeClr>
                </a:solidFill>
              </a:rPr>
              <a:t> the list of potential Priorities.</a:t>
            </a:r>
            <a:endParaRPr lang="en-US" sz="3600" dirty="0">
              <a:solidFill>
                <a:schemeClr val="tx1">
                  <a:lumMod val="75000"/>
                  <a:lumOff val="25000"/>
                </a:schemeClr>
              </a:solidFill>
            </a:endParaRPr>
          </a:p>
        </p:txBody>
      </p:sp>
      <p:sp>
        <p:nvSpPr>
          <p:cNvPr id="2" name="TextBox 1"/>
          <p:cNvSpPr txBox="1"/>
          <p:nvPr/>
        </p:nvSpPr>
        <p:spPr>
          <a:xfrm>
            <a:off x="1752600" y="4272116"/>
            <a:ext cx="5943600" cy="1938992"/>
          </a:xfrm>
          <a:prstGeom prst="rect">
            <a:avLst/>
          </a:prstGeom>
          <a:noFill/>
        </p:spPr>
        <p:txBody>
          <a:bodyPr wrap="square" rtlCol="0">
            <a:spAutoFit/>
          </a:bodyPr>
          <a:lstStyle/>
          <a:p>
            <a:pPr marL="571500" indent="-571500">
              <a:buFont typeface="Wingdings" pitchFamily="2" charset="2"/>
              <a:buChar char="ü"/>
            </a:pPr>
            <a:r>
              <a:rPr lang="en-US" sz="4000" b="1" dirty="0" smtClean="0">
                <a:solidFill>
                  <a:srgbClr val="FF0000"/>
                </a:solidFill>
                <a:latin typeface="Century Gothic" pitchFamily="34" charset="0"/>
              </a:rPr>
              <a:t>Red = Consensus</a:t>
            </a:r>
          </a:p>
          <a:p>
            <a:pPr marL="571500" indent="-571500">
              <a:buFont typeface="Wingdings" pitchFamily="2" charset="2"/>
              <a:buChar char="ü"/>
            </a:pPr>
            <a:r>
              <a:rPr lang="en-US" sz="4000" b="1" dirty="0" smtClean="0">
                <a:solidFill>
                  <a:srgbClr val="002060"/>
                </a:solidFill>
                <a:latin typeface="Century Gothic" pitchFamily="34" charset="0"/>
              </a:rPr>
              <a:t>Blue = 3 or More</a:t>
            </a:r>
          </a:p>
          <a:p>
            <a:pPr marL="571500" indent="-571500">
              <a:buFont typeface="Wingdings" pitchFamily="2" charset="2"/>
              <a:buChar char="ü"/>
            </a:pPr>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pitchFamily="34" charset="0"/>
              </a:rPr>
              <a:t>White = 1 Individual</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pitchFamily="34" charset="0"/>
            </a:endParaRPr>
          </a:p>
        </p:txBody>
      </p:sp>
      <p:pic>
        <p:nvPicPr>
          <p:cNvPr id="3" name="Picture 2"/>
          <p:cNvPicPr>
            <a:picLocks noChangeAspect="1"/>
          </p:cNvPicPr>
          <p:nvPr/>
        </p:nvPicPr>
        <p:blipFill>
          <a:blip r:embed="rId2" cstate="print"/>
          <a:stretch>
            <a:fillRect/>
          </a:stretch>
        </p:blipFill>
        <p:spPr>
          <a:xfrm>
            <a:off x="1219200" y="1630302"/>
            <a:ext cx="3048000" cy="227659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stretch>
            <a:fillRect/>
          </a:stretch>
        </p:blipFill>
        <p:spPr>
          <a:xfrm>
            <a:off x="4680436" y="1657762"/>
            <a:ext cx="2983528" cy="222843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12947</TotalTime>
  <Words>973</Words>
  <Application>Microsoft Office PowerPoint</Application>
  <PresentationFormat>On-screen Show (4:3)</PresentationFormat>
  <Paragraphs>178</Paragraphs>
  <Slides>21</Slides>
  <Notes>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Alignment Strategic Planning Process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Breakout Sessions Purpose:  Adopt 1-2 major focus areas (Priorities) for each Objective that will serve as the foundation for Strategies and KPIs.</vt:lpstr>
      <vt:lpstr>Breakout Sessions STEP 1: Teams of Board Members will initially work together in groups of 2-3 on specific Priorities (30 minutes).  </vt:lpstr>
      <vt:lpstr>Breakout Sessions STEP 1: Teams of Board Members will initially work together in groups of 2-3 on specific Priorities (30 minutes).  </vt:lpstr>
      <vt:lpstr>Breakout Sessions STEP 2:  1 member of each group rotate and 1 remain.  Share your group’s work with the new group to get feedback (10 minutes) STEP 3:  Repeat with next group (10 minutes)</vt:lpstr>
      <vt:lpstr>Breakout Sessions STEP 4:  Return to original groups to share feedback you received (10 minutes) before reconvening and reporting out to the entire Board.</vt:lpstr>
      <vt:lpstr>Breakout Sessions Purpose:  Decide on 1-2 major focus areas (Priorities) for each Objective that will serve as the foundation for Strategies and KPIs.</vt:lpstr>
      <vt:lpstr>Slide 21</vt:lpstr>
    </vt:vector>
  </TitlesOfParts>
  <Company>Albemarle County Public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Melissa Anderson</dc:creator>
  <cp:lastModifiedBy>Melissa Anderson</cp:lastModifiedBy>
  <cp:revision>935</cp:revision>
  <dcterms:created xsi:type="dcterms:W3CDTF">2012-08-15T16:01:48Z</dcterms:created>
  <dcterms:modified xsi:type="dcterms:W3CDTF">2013-06-27T21:02:37Z</dcterms:modified>
</cp:coreProperties>
</file>